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8235AFE0-E0D1-442B-92CB-41885EBFA7EB}">
  <a:tblStyle styleId="{8235AFE0-E0D1-442B-92CB-41885EBFA7EB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254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254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med" w="med" type="none"/>
              <a:tailEnd len="med" w="med" type="none"/>
            </a:ln>
          </a:insideV>
        </a:tcBdr>
        <a:fill>
          <a:solidFill>
            <a:schemeClr val="lt1"/>
          </a:solidFill>
        </a:fill>
      </a:tcStyle>
    </a:wholeTbl>
    <a:band1H>
      <a:tcStyle>
        <a:fill>
          <a:solidFill>
            <a:srgbClr val="EBEBEB"/>
          </a:solidFill>
        </a:fill>
      </a:tcStyle>
    </a:band1H>
    <a:band1V>
      <a:tcStyle>
        <a:fill>
          <a:solidFill>
            <a:srgbClr val="EBEBEB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4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4"/>
          </a:solidFill>
        </a:fill>
      </a:tcStyle>
    </a:firstCol>
    <a:lastRow>
      <a:tcTxStyle b="on" i="off"/>
      <a:tcStyle>
        <a:tcBdr>
          <a:top>
            <a:ln cap="flat" cmpd="sng" w="508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a:top>
        </a:tcBdr>
        <a:fill>
          <a:solidFill>
            <a:schemeClr val="lt1"/>
          </a:solidFill>
        </a:fill>
      </a:tcStyle>
    </a:lastRow>
    <a:seCell>
      <a:tcTxStyle b="on" i="off">
        <a:font>
          <a:latin typeface="Arial"/>
          <a:ea typeface="Arial"/>
          <a:cs typeface="Arial"/>
        </a:font>
        <a:schemeClr val="dk1"/>
      </a:tcTxStyle>
    </a:seCell>
    <a:swCell>
      <a:tcTxStyle b="on" i="off">
        <a:font>
          <a:latin typeface="Arial"/>
          <a:ea typeface="Arial"/>
          <a:cs typeface="Arial"/>
        </a:font>
        <a:schemeClr val="dk1"/>
      </a:tcTx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254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447800" y="609600"/>
            <a:ext cx="3962399" cy="29717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3810000"/>
            <a:ext cx="5943599" cy="4876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/>
          <p:nvPr>
            <p:ph idx="2" type="sldImg"/>
          </p:nvPr>
        </p:nvSpPr>
        <p:spPr>
          <a:xfrm>
            <a:off x="1447800" y="609600"/>
            <a:ext cx="3962399" cy="29717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79" name="Shape 279"/>
          <p:cNvSpPr txBox="1"/>
          <p:nvPr>
            <p:ph idx="1" type="body"/>
          </p:nvPr>
        </p:nvSpPr>
        <p:spPr>
          <a:xfrm>
            <a:off x="457200" y="3810000"/>
            <a:ext cx="5943599" cy="48767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Shape 280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/>
          <p:nvPr>
            <p:ph idx="2" type="sldImg"/>
          </p:nvPr>
        </p:nvSpPr>
        <p:spPr>
          <a:xfrm>
            <a:off x="1447800" y="609600"/>
            <a:ext cx="3962399" cy="29717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85" name="Shape 385"/>
          <p:cNvSpPr txBox="1"/>
          <p:nvPr>
            <p:ph idx="1" type="body"/>
          </p:nvPr>
        </p:nvSpPr>
        <p:spPr>
          <a:xfrm>
            <a:off x="457200" y="3810000"/>
            <a:ext cx="5943599" cy="48767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6" name="Shape 386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Shape 411"/>
          <p:cNvSpPr/>
          <p:nvPr>
            <p:ph idx="2" type="sldImg"/>
          </p:nvPr>
        </p:nvSpPr>
        <p:spPr>
          <a:xfrm>
            <a:off x="1447800" y="609600"/>
            <a:ext cx="3962399" cy="29717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12" name="Shape 412"/>
          <p:cNvSpPr txBox="1"/>
          <p:nvPr>
            <p:ph idx="1" type="body"/>
          </p:nvPr>
        </p:nvSpPr>
        <p:spPr>
          <a:xfrm>
            <a:off x="457200" y="3810000"/>
            <a:ext cx="5943599" cy="48767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Shape 413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Shape 436"/>
          <p:cNvSpPr/>
          <p:nvPr>
            <p:ph idx="2" type="sldImg"/>
          </p:nvPr>
        </p:nvSpPr>
        <p:spPr>
          <a:xfrm>
            <a:off x="1447800" y="609600"/>
            <a:ext cx="3962399" cy="29717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37" name="Shape 437"/>
          <p:cNvSpPr txBox="1"/>
          <p:nvPr>
            <p:ph idx="1" type="body"/>
          </p:nvPr>
        </p:nvSpPr>
        <p:spPr>
          <a:xfrm>
            <a:off x="457200" y="3810000"/>
            <a:ext cx="5943599" cy="48767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8" name="Shape 43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Shape 446"/>
          <p:cNvSpPr/>
          <p:nvPr>
            <p:ph idx="2" type="sldImg"/>
          </p:nvPr>
        </p:nvSpPr>
        <p:spPr>
          <a:xfrm>
            <a:off x="1447800" y="609600"/>
            <a:ext cx="3962399" cy="29717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47" name="Shape 447"/>
          <p:cNvSpPr txBox="1"/>
          <p:nvPr>
            <p:ph idx="1" type="body"/>
          </p:nvPr>
        </p:nvSpPr>
        <p:spPr>
          <a:xfrm>
            <a:off x="457200" y="3810000"/>
            <a:ext cx="5943599" cy="48767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8" name="Shape 44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Shape 456"/>
          <p:cNvSpPr/>
          <p:nvPr>
            <p:ph idx="2" type="sldImg"/>
          </p:nvPr>
        </p:nvSpPr>
        <p:spPr>
          <a:xfrm>
            <a:off x="1447800" y="609600"/>
            <a:ext cx="3962399" cy="29717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57" name="Shape 457"/>
          <p:cNvSpPr txBox="1"/>
          <p:nvPr>
            <p:ph idx="1" type="body"/>
          </p:nvPr>
        </p:nvSpPr>
        <p:spPr>
          <a:xfrm>
            <a:off x="457200" y="3810000"/>
            <a:ext cx="5943599" cy="48767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8" name="Shape 45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65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 466"/>
          <p:cNvSpPr/>
          <p:nvPr>
            <p:ph idx="2" type="sldImg"/>
          </p:nvPr>
        </p:nvSpPr>
        <p:spPr>
          <a:xfrm>
            <a:off x="1447800" y="609600"/>
            <a:ext cx="3962399" cy="29717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67" name="Shape 467"/>
          <p:cNvSpPr txBox="1"/>
          <p:nvPr>
            <p:ph idx="1" type="body"/>
          </p:nvPr>
        </p:nvSpPr>
        <p:spPr>
          <a:xfrm>
            <a:off x="457200" y="3810000"/>
            <a:ext cx="5943599" cy="48767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8" name="Shape 46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/>
          <p:nvPr>
            <p:ph idx="2" type="sldImg"/>
          </p:nvPr>
        </p:nvSpPr>
        <p:spPr>
          <a:xfrm>
            <a:off x="1447800" y="609600"/>
            <a:ext cx="3962399" cy="29717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77" name="Shape 477"/>
          <p:cNvSpPr txBox="1"/>
          <p:nvPr>
            <p:ph idx="1" type="body"/>
          </p:nvPr>
        </p:nvSpPr>
        <p:spPr>
          <a:xfrm>
            <a:off x="457200" y="3810000"/>
            <a:ext cx="5943599" cy="48767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8" name="Shape 47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Shape 486"/>
          <p:cNvSpPr/>
          <p:nvPr>
            <p:ph idx="2" type="sldImg"/>
          </p:nvPr>
        </p:nvSpPr>
        <p:spPr>
          <a:xfrm>
            <a:off x="1447800" y="609600"/>
            <a:ext cx="3962399" cy="29717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87" name="Shape 487"/>
          <p:cNvSpPr txBox="1"/>
          <p:nvPr>
            <p:ph idx="1" type="body"/>
          </p:nvPr>
        </p:nvSpPr>
        <p:spPr>
          <a:xfrm>
            <a:off x="457200" y="3810000"/>
            <a:ext cx="5943599" cy="48767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Shape 48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/>
          <p:nvPr>
            <p:ph idx="2" type="sldImg"/>
          </p:nvPr>
        </p:nvSpPr>
        <p:spPr>
          <a:xfrm>
            <a:off x="1447800" y="609600"/>
            <a:ext cx="3962399" cy="29717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89" name="Shape 289"/>
          <p:cNvSpPr txBox="1"/>
          <p:nvPr>
            <p:ph idx="1" type="body"/>
          </p:nvPr>
        </p:nvSpPr>
        <p:spPr>
          <a:xfrm>
            <a:off x="457200" y="3810000"/>
            <a:ext cx="5943599" cy="48767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Shape 290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/>
          <p:nvPr>
            <p:ph idx="2" type="sldImg"/>
          </p:nvPr>
        </p:nvSpPr>
        <p:spPr>
          <a:xfrm>
            <a:off x="1447800" y="609600"/>
            <a:ext cx="3962399" cy="29717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98" name="Shape 298"/>
          <p:cNvSpPr txBox="1"/>
          <p:nvPr>
            <p:ph idx="1" type="body"/>
          </p:nvPr>
        </p:nvSpPr>
        <p:spPr>
          <a:xfrm>
            <a:off x="457200" y="3810000"/>
            <a:ext cx="5943599" cy="48767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Shape 299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/>
          <p:nvPr>
            <p:ph idx="2" type="sldImg"/>
          </p:nvPr>
        </p:nvSpPr>
        <p:spPr>
          <a:xfrm>
            <a:off x="1447800" y="609600"/>
            <a:ext cx="3962399" cy="29717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06" name="Shape 306"/>
          <p:cNvSpPr txBox="1"/>
          <p:nvPr>
            <p:ph idx="1" type="body"/>
          </p:nvPr>
        </p:nvSpPr>
        <p:spPr>
          <a:xfrm>
            <a:off x="457200" y="3810000"/>
            <a:ext cx="5943599" cy="48767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Shape 307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/>
          <p:nvPr>
            <p:ph idx="2" type="sldImg"/>
          </p:nvPr>
        </p:nvSpPr>
        <p:spPr>
          <a:xfrm>
            <a:off x="1447800" y="609600"/>
            <a:ext cx="3962399" cy="29717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21" name="Shape 321"/>
          <p:cNvSpPr txBox="1"/>
          <p:nvPr>
            <p:ph idx="1" type="body"/>
          </p:nvPr>
        </p:nvSpPr>
        <p:spPr>
          <a:xfrm>
            <a:off x="457200" y="3810000"/>
            <a:ext cx="5943599" cy="48767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Shape 322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/>
          <p:nvPr>
            <p:ph idx="2" type="sldImg"/>
          </p:nvPr>
        </p:nvSpPr>
        <p:spPr>
          <a:xfrm>
            <a:off x="1447800" y="609600"/>
            <a:ext cx="3962399" cy="29717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29" name="Shape 329"/>
          <p:cNvSpPr txBox="1"/>
          <p:nvPr>
            <p:ph idx="1" type="body"/>
          </p:nvPr>
        </p:nvSpPr>
        <p:spPr>
          <a:xfrm>
            <a:off x="457200" y="3810000"/>
            <a:ext cx="5943599" cy="48767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Shape 330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/>
          <p:nvPr>
            <p:ph idx="2" type="sldImg"/>
          </p:nvPr>
        </p:nvSpPr>
        <p:spPr>
          <a:xfrm>
            <a:off x="1447800" y="609600"/>
            <a:ext cx="3962399" cy="29717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54" name="Shape 354"/>
          <p:cNvSpPr txBox="1"/>
          <p:nvPr>
            <p:ph idx="1" type="body"/>
          </p:nvPr>
        </p:nvSpPr>
        <p:spPr>
          <a:xfrm>
            <a:off x="457200" y="3810000"/>
            <a:ext cx="5943599" cy="48767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Shape 355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/>
          <p:nvPr>
            <p:ph idx="2" type="sldImg"/>
          </p:nvPr>
        </p:nvSpPr>
        <p:spPr>
          <a:xfrm>
            <a:off x="1447800" y="609600"/>
            <a:ext cx="3962399" cy="29717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68" name="Shape 368"/>
          <p:cNvSpPr txBox="1"/>
          <p:nvPr>
            <p:ph idx="1" type="body"/>
          </p:nvPr>
        </p:nvSpPr>
        <p:spPr>
          <a:xfrm>
            <a:off x="457200" y="3810000"/>
            <a:ext cx="5943599" cy="48767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Shape 369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/>
          <p:nvPr>
            <p:ph idx="2" type="sldImg"/>
          </p:nvPr>
        </p:nvSpPr>
        <p:spPr>
          <a:xfrm>
            <a:off x="1447800" y="609600"/>
            <a:ext cx="3962399" cy="29717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78" name="Shape 378"/>
          <p:cNvSpPr txBox="1"/>
          <p:nvPr>
            <p:ph idx="1" type="body"/>
          </p:nvPr>
        </p:nvSpPr>
        <p:spPr>
          <a:xfrm>
            <a:off x="457200" y="3810000"/>
            <a:ext cx="5943599" cy="48767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9" name="Shape 379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5.jpg"/><Relationship Id="rId3" Type="http://schemas.openxmlformats.org/officeDocument/2006/relationships/image" Target="../media/image0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6.png"/><Relationship Id="rId3" Type="http://schemas.openxmlformats.org/officeDocument/2006/relationships/image" Target="../media/image07.png"/><Relationship Id="rId4" Type="http://schemas.openxmlformats.org/officeDocument/2006/relationships/image" Target="../media/image0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8.png"/><Relationship Id="rId3" Type="http://schemas.openxmlformats.org/officeDocument/2006/relationships/image" Target="../media/image0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9.png"/><Relationship Id="rId3" Type="http://schemas.openxmlformats.org/officeDocument/2006/relationships/image" Target="../media/image0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2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4.jpg"/><Relationship Id="rId3" Type="http://schemas.openxmlformats.org/officeDocument/2006/relationships/image" Target="../media/image0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jpg"/><Relationship Id="rId3" Type="http://schemas.openxmlformats.org/officeDocument/2006/relationships/image" Target="../media/image0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3.jpg"/><Relationship Id="rId3" Type="http://schemas.openxmlformats.org/officeDocument/2006/relationships/image" Target="../media/image0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with Presenter Nam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ctrTitle"/>
          </p:nvPr>
        </p:nvSpPr>
        <p:spPr>
          <a:xfrm>
            <a:off x="457200" y="426720"/>
            <a:ext cx="6858000" cy="109727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 b="1" i="0" sz="27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subTitle"/>
          </p:nvPr>
        </p:nvSpPr>
        <p:spPr>
          <a:xfrm>
            <a:off x="457200" y="1600200"/>
            <a:ext cx="6858000" cy="685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91" lvl="1" marL="342991" marR="0" rtl="0" algn="ctr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82" lvl="2" marL="685983" marR="0" rtl="0" algn="ctr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74" lvl="3" marL="1028974" marR="0" rtl="0" algn="ctr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050" u="none" cap="none" strike="noStrike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5" lvl="4" marL="1371966" marR="0" rtl="0" algn="ctr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050" u="none" cap="none" strike="noStrike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6" lvl="5" marL="1714957" marR="0" rtl="0" algn="ctr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050" u="none" cap="none" strike="noStrike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48" lvl="6" marL="2057949" marR="0" rtl="0" algn="ctr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050" u="none" cap="none" strike="noStrike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40" lvl="7" marL="2400940" marR="0" rtl="0" algn="ctr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050" u="none" cap="none" strike="noStrike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731" lvl="8" marL="2743932" marR="0" rtl="0" algn="ctr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050" u="none" cap="none" strike="noStrike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2" type="body"/>
          </p:nvPr>
        </p:nvSpPr>
        <p:spPr>
          <a:xfrm>
            <a:off x="457200" y="2362200"/>
            <a:ext cx="27431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2653" lvl="8" marL="1577761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3" type="body"/>
          </p:nvPr>
        </p:nvSpPr>
        <p:spPr>
          <a:xfrm>
            <a:off x="457200" y="2652067"/>
            <a:ext cx="27431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2653" lvl="8" marL="1577761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Shape 22"/>
          <p:cNvSpPr txBox="1"/>
          <p:nvPr/>
        </p:nvSpPr>
        <p:spPr>
          <a:xfrm>
            <a:off x="7372559" y="6505955"/>
            <a:ext cx="1314122" cy="1996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r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525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© 2016</a:t>
            </a:r>
            <a:r>
              <a:rPr lang="en-US" sz="525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VMware Inc. All rights reserved.</a:t>
            </a:r>
          </a:p>
        </p:txBody>
      </p:sp>
      <p:sp>
        <p:nvSpPr>
          <p:cNvPr id="23" name="Shape 23"/>
          <p:cNvSpPr/>
          <p:nvPr/>
        </p:nvSpPr>
        <p:spPr>
          <a:xfrm>
            <a:off x="0" y="6248400"/>
            <a:ext cx="9144000" cy="609599"/>
          </a:xfrm>
          <a:prstGeom prst="rect">
            <a:avLst/>
          </a:prstGeom>
          <a:solidFill>
            <a:srgbClr val="333333"/>
          </a:solidFill>
          <a:ln>
            <a:noFill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3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etric 2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idx="1" type="body"/>
          </p:nvPr>
        </p:nvSpPr>
        <p:spPr>
          <a:xfrm>
            <a:off x="5029201" y="2209800"/>
            <a:ext cx="3291840" cy="16763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-2382" lvl="0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382" lvl="1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382" lvl="2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382" lvl="3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382" lvl="4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382" lvl="5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8252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382" lvl="6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382" lvl="7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8252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382" lvl="8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3" name="Shape 103"/>
          <p:cNvSpPr txBox="1"/>
          <p:nvPr>
            <p:ph idx="2" type="body"/>
          </p:nvPr>
        </p:nvSpPr>
        <p:spPr>
          <a:xfrm>
            <a:off x="5029201" y="3886200"/>
            <a:ext cx="3291840" cy="1066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382" lvl="0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382" lvl="1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382" lvl="2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382" lvl="3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382" lvl="4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382" lvl="5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382" lvl="6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382" lvl="7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382" lvl="8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4" name="Shape 104"/>
          <p:cNvSpPr/>
          <p:nvPr/>
        </p:nvSpPr>
        <p:spPr>
          <a:xfrm>
            <a:off x="0" y="6248400"/>
            <a:ext cx="9144000" cy="609599"/>
          </a:xfrm>
          <a:prstGeom prst="rect">
            <a:avLst/>
          </a:prstGeom>
          <a:solidFill>
            <a:srgbClr val="333333"/>
          </a:solidFill>
          <a:ln>
            <a:noFill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3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5" name="Shape 10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48996" y="6381844"/>
            <a:ext cx="846006" cy="30175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6" name="Shape 106"/>
          <p:cNvGrpSpPr/>
          <p:nvPr/>
        </p:nvGrpSpPr>
        <p:grpSpPr>
          <a:xfrm>
            <a:off x="463529" y="6446044"/>
            <a:ext cx="825059" cy="173354"/>
            <a:chOff x="-84138" y="5622925"/>
            <a:chExt cx="4330700" cy="682625"/>
          </a:xfrm>
        </p:grpSpPr>
        <p:sp>
          <p:nvSpPr>
            <p:cNvPr id="107" name="Shape 107"/>
            <p:cNvSpPr/>
            <p:nvPr/>
          </p:nvSpPr>
          <p:spPr>
            <a:xfrm>
              <a:off x="1589087" y="5649912"/>
              <a:ext cx="914400" cy="647700"/>
            </a:xfrm>
            <a:custGeom>
              <a:pathLst>
                <a:path extrusionOk="0" h="120000" w="120000">
                  <a:moveTo>
                    <a:pt x="25679" y="112235"/>
                  </a:moveTo>
                  <a:cubicBezTo>
                    <a:pt x="987" y="13411"/>
                    <a:pt x="987" y="13411"/>
                    <a:pt x="987" y="13411"/>
                  </a:cubicBezTo>
                  <a:cubicBezTo>
                    <a:pt x="493" y="12000"/>
                    <a:pt x="0" y="9882"/>
                    <a:pt x="0" y="8470"/>
                  </a:cubicBezTo>
                  <a:cubicBezTo>
                    <a:pt x="0" y="4235"/>
                    <a:pt x="2469" y="0"/>
                    <a:pt x="6419" y="0"/>
                  </a:cubicBezTo>
                  <a:cubicBezTo>
                    <a:pt x="9382" y="0"/>
                    <a:pt x="11358" y="2823"/>
                    <a:pt x="12345" y="7764"/>
                  </a:cubicBezTo>
                  <a:cubicBezTo>
                    <a:pt x="33086" y="92470"/>
                    <a:pt x="33086" y="92470"/>
                    <a:pt x="33086" y="92470"/>
                  </a:cubicBezTo>
                  <a:cubicBezTo>
                    <a:pt x="53827" y="7058"/>
                    <a:pt x="53827" y="7058"/>
                    <a:pt x="53827" y="7058"/>
                  </a:cubicBezTo>
                  <a:cubicBezTo>
                    <a:pt x="54814" y="2823"/>
                    <a:pt x="56296" y="0"/>
                    <a:pt x="59753" y="0"/>
                  </a:cubicBezTo>
                  <a:cubicBezTo>
                    <a:pt x="60246" y="0"/>
                    <a:pt x="60246" y="0"/>
                    <a:pt x="60246" y="0"/>
                  </a:cubicBezTo>
                  <a:cubicBezTo>
                    <a:pt x="63703" y="0"/>
                    <a:pt x="65679" y="2823"/>
                    <a:pt x="66666" y="7058"/>
                  </a:cubicBezTo>
                  <a:cubicBezTo>
                    <a:pt x="87407" y="92470"/>
                    <a:pt x="87407" y="92470"/>
                    <a:pt x="87407" y="92470"/>
                  </a:cubicBezTo>
                  <a:cubicBezTo>
                    <a:pt x="108148" y="7058"/>
                    <a:pt x="108148" y="7058"/>
                    <a:pt x="108148" y="7058"/>
                  </a:cubicBezTo>
                  <a:cubicBezTo>
                    <a:pt x="109135" y="3529"/>
                    <a:pt x="110617" y="0"/>
                    <a:pt x="114074" y="0"/>
                  </a:cubicBezTo>
                  <a:cubicBezTo>
                    <a:pt x="117530" y="0"/>
                    <a:pt x="120000" y="4235"/>
                    <a:pt x="120000" y="8470"/>
                  </a:cubicBezTo>
                  <a:cubicBezTo>
                    <a:pt x="120000" y="9882"/>
                    <a:pt x="119506" y="12000"/>
                    <a:pt x="119012" y="13411"/>
                  </a:cubicBezTo>
                  <a:cubicBezTo>
                    <a:pt x="94320" y="112235"/>
                    <a:pt x="94320" y="112235"/>
                    <a:pt x="94320" y="112235"/>
                  </a:cubicBezTo>
                  <a:cubicBezTo>
                    <a:pt x="92839" y="117176"/>
                    <a:pt x="90370" y="120000"/>
                    <a:pt x="87407" y="120000"/>
                  </a:cubicBezTo>
                  <a:cubicBezTo>
                    <a:pt x="86913" y="120000"/>
                    <a:pt x="86913" y="120000"/>
                    <a:pt x="86913" y="120000"/>
                  </a:cubicBezTo>
                  <a:cubicBezTo>
                    <a:pt x="83950" y="120000"/>
                    <a:pt x="81481" y="117176"/>
                    <a:pt x="80493" y="112235"/>
                  </a:cubicBezTo>
                  <a:cubicBezTo>
                    <a:pt x="60246" y="28235"/>
                    <a:pt x="60246" y="28235"/>
                    <a:pt x="60246" y="28235"/>
                  </a:cubicBezTo>
                  <a:cubicBezTo>
                    <a:pt x="39506" y="112235"/>
                    <a:pt x="39506" y="112235"/>
                    <a:pt x="39506" y="112235"/>
                  </a:cubicBezTo>
                  <a:cubicBezTo>
                    <a:pt x="38518" y="117176"/>
                    <a:pt x="36049" y="120000"/>
                    <a:pt x="32592" y="120000"/>
                  </a:cubicBezTo>
                  <a:cubicBezTo>
                    <a:pt x="32592" y="120000"/>
                    <a:pt x="32592" y="120000"/>
                    <a:pt x="32592" y="120000"/>
                  </a:cubicBezTo>
                  <a:cubicBezTo>
                    <a:pt x="29629" y="120000"/>
                    <a:pt x="27160" y="117176"/>
                    <a:pt x="25679" y="112235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Shape 108"/>
            <p:cNvSpPr/>
            <p:nvPr/>
          </p:nvSpPr>
          <p:spPr>
            <a:xfrm>
              <a:off x="3163888" y="5649912"/>
              <a:ext cx="354013" cy="647700"/>
            </a:xfrm>
            <a:custGeom>
              <a:pathLst>
                <a:path extrusionOk="0" h="120000" w="120000">
                  <a:moveTo>
                    <a:pt x="0" y="9176"/>
                  </a:moveTo>
                  <a:cubicBezTo>
                    <a:pt x="0" y="4235"/>
                    <a:pt x="6382" y="0"/>
                    <a:pt x="15319" y="0"/>
                  </a:cubicBezTo>
                  <a:cubicBezTo>
                    <a:pt x="24255" y="0"/>
                    <a:pt x="30638" y="3529"/>
                    <a:pt x="30638" y="9176"/>
                  </a:cubicBezTo>
                  <a:cubicBezTo>
                    <a:pt x="30638" y="28941"/>
                    <a:pt x="30638" y="28941"/>
                    <a:pt x="30638" y="28941"/>
                  </a:cubicBezTo>
                  <a:cubicBezTo>
                    <a:pt x="47234" y="9176"/>
                    <a:pt x="81702" y="0"/>
                    <a:pt x="104680" y="0"/>
                  </a:cubicBezTo>
                  <a:cubicBezTo>
                    <a:pt x="113617" y="0"/>
                    <a:pt x="120000" y="4235"/>
                    <a:pt x="120000" y="9176"/>
                  </a:cubicBezTo>
                  <a:cubicBezTo>
                    <a:pt x="120000" y="14117"/>
                    <a:pt x="113617" y="16941"/>
                    <a:pt x="105957" y="17647"/>
                  </a:cubicBezTo>
                  <a:cubicBezTo>
                    <a:pt x="65106" y="20470"/>
                    <a:pt x="30638" y="37411"/>
                    <a:pt x="30638" y="71294"/>
                  </a:cubicBezTo>
                  <a:cubicBezTo>
                    <a:pt x="30638" y="110823"/>
                    <a:pt x="30638" y="110823"/>
                    <a:pt x="30638" y="110823"/>
                  </a:cubicBezTo>
                  <a:cubicBezTo>
                    <a:pt x="30638" y="115764"/>
                    <a:pt x="24255" y="120000"/>
                    <a:pt x="15319" y="120000"/>
                  </a:cubicBezTo>
                  <a:cubicBezTo>
                    <a:pt x="6382" y="120000"/>
                    <a:pt x="0" y="115764"/>
                    <a:pt x="0" y="110823"/>
                  </a:cubicBezTo>
                  <a:lnTo>
                    <a:pt x="0" y="9176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Shape 109"/>
            <p:cNvSpPr/>
            <p:nvPr/>
          </p:nvSpPr>
          <p:spPr>
            <a:xfrm>
              <a:off x="3509962" y="5649912"/>
              <a:ext cx="579438" cy="655638"/>
            </a:xfrm>
            <a:custGeom>
              <a:pathLst>
                <a:path extrusionOk="0" h="120000" w="120000">
                  <a:moveTo>
                    <a:pt x="100519" y="53023"/>
                  </a:moveTo>
                  <a:cubicBezTo>
                    <a:pt x="98961" y="32790"/>
                    <a:pt x="85714" y="14651"/>
                    <a:pt x="60000" y="14651"/>
                  </a:cubicBezTo>
                  <a:cubicBezTo>
                    <a:pt x="38181" y="14651"/>
                    <a:pt x="21818" y="30697"/>
                    <a:pt x="19480" y="53023"/>
                  </a:cubicBezTo>
                  <a:lnTo>
                    <a:pt x="100519" y="53023"/>
                  </a:lnTo>
                  <a:close/>
                  <a:moveTo>
                    <a:pt x="63116" y="120000"/>
                  </a:moveTo>
                  <a:cubicBezTo>
                    <a:pt x="28051" y="120000"/>
                    <a:pt x="0" y="95581"/>
                    <a:pt x="0" y="60000"/>
                  </a:cubicBezTo>
                  <a:cubicBezTo>
                    <a:pt x="0" y="59302"/>
                    <a:pt x="0" y="59302"/>
                    <a:pt x="0" y="59302"/>
                  </a:cubicBezTo>
                  <a:cubicBezTo>
                    <a:pt x="0" y="26511"/>
                    <a:pt x="25714" y="0"/>
                    <a:pt x="60779" y="0"/>
                  </a:cubicBezTo>
                  <a:cubicBezTo>
                    <a:pt x="98181" y="0"/>
                    <a:pt x="120000" y="27906"/>
                    <a:pt x="120000" y="57906"/>
                  </a:cubicBezTo>
                  <a:cubicBezTo>
                    <a:pt x="120000" y="62790"/>
                    <a:pt x="115324" y="66279"/>
                    <a:pt x="110649" y="66279"/>
                  </a:cubicBezTo>
                  <a:cubicBezTo>
                    <a:pt x="19480" y="66279"/>
                    <a:pt x="19480" y="66279"/>
                    <a:pt x="19480" y="66279"/>
                  </a:cubicBezTo>
                  <a:cubicBezTo>
                    <a:pt x="21818" y="90697"/>
                    <a:pt x="41298" y="104651"/>
                    <a:pt x="63896" y="104651"/>
                  </a:cubicBezTo>
                  <a:cubicBezTo>
                    <a:pt x="79480" y="104651"/>
                    <a:pt x="91168" y="99069"/>
                    <a:pt x="100519" y="91395"/>
                  </a:cubicBezTo>
                  <a:cubicBezTo>
                    <a:pt x="102077" y="90697"/>
                    <a:pt x="103636" y="89302"/>
                    <a:pt x="105974" y="89302"/>
                  </a:cubicBezTo>
                  <a:cubicBezTo>
                    <a:pt x="110649" y="89302"/>
                    <a:pt x="113766" y="92790"/>
                    <a:pt x="113766" y="96976"/>
                  </a:cubicBezTo>
                  <a:cubicBezTo>
                    <a:pt x="113766" y="99069"/>
                    <a:pt x="112987" y="101162"/>
                    <a:pt x="110649" y="102558"/>
                  </a:cubicBezTo>
                  <a:cubicBezTo>
                    <a:pt x="98961" y="113023"/>
                    <a:pt x="84935" y="120000"/>
                    <a:pt x="63116" y="12000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Shape 110"/>
            <p:cNvSpPr/>
            <p:nvPr/>
          </p:nvSpPr>
          <p:spPr>
            <a:xfrm>
              <a:off x="2503488" y="5649912"/>
              <a:ext cx="547687" cy="655638"/>
            </a:xfrm>
            <a:custGeom>
              <a:pathLst>
                <a:path extrusionOk="0" h="120000" w="120000">
                  <a:moveTo>
                    <a:pt x="100273" y="74651"/>
                  </a:moveTo>
                  <a:cubicBezTo>
                    <a:pt x="100273" y="63488"/>
                    <a:pt x="100273" y="63488"/>
                    <a:pt x="100273" y="63488"/>
                  </a:cubicBezTo>
                  <a:cubicBezTo>
                    <a:pt x="90410" y="61395"/>
                    <a:pt x="77260" y="58604"/>
                    <a:pt x="60821" y="58604"/>
                  </a:cubicBezTo>
                  <a:cubicBezTo>
                    <a:pt x="35342" y="58604"/>
                    <a:pt x="20547" y="68372"/>
                    <a:pt x="20547" y="82325"/>
                  </a:cubicBezTo>
                  <a:cubicBezTo>
                    <a:pt x="20547" y="83023"/>
                    <a:pt x="20547" y="83023"/>
                    <a:pt x="20547" y="83023"/>
                  </a:cubicBezTo>
                  <a:cubicBezTo>
                    <a:pt x="20547" y="97674"/>
                    <a:pt x="36986" y="106046"/>
                    <a:pt x="55068" y="106046"/>
                  </a:cubicBezTo>
                  <a:cubicBezTo>
                    <a:pt x="79726" y="106046"/>
                    <a:pt x="100273" y="92790"/>
                    <a:pt x="100273" y="74651"/>
                  </a:cubicBezTo>
                  <a:moveTo>
                    <a:pt x="0" y="83720"/>
                  </a:moveTo>
                  <a:cubicBezTo>
                    <a:pt x="0" y="83023"/>
                    <a:pt x="0" y="83023"/>
                    <a:pt x="0" y="83023"/>
                  </a:cubicBezTo>
                  <a:cubicBezTo>
                    <a:pt x="0" y="59302"/>
                    <a:pt x="23835" y="46046"/>
                    <a:pt x="58356" y="46046"/>
                  </a:cubicBezTo>
                  <a:cubicBezTo>
                    <a:pt x="75616" y="46046"/>
                    <a:pt x="87945" y="48139"/>
                    <a:pt x="100273" y="50930"/>
                  </a:cubicBezTo>
                  <a:cubicBezTo>
                    <a:pt x="100273" y="46744"/>
                    <a:pt x="100273" y="46744"/>
                    <a:pt x="100273" y="46744"/>
                  </a:cubicBezTo>
                  <a:cubicBezTo>
                    <a:pt x="100273" y="25813"/>
                    <a:pt x="85479" y="15348"/>
                    <a:pt x="59999" y="15348"/>
                  </a:cubicBezTo>
                  <a:cubicBezTo>
                    <a:pt x="46027" y="15348"/>
                    <a:pt x="37808" y="16744"/>
                    <a:pt x="27945" y="20930"/>
                  </a:cubicBezTo>
                  <a:cubicBezTo>
                    <a:pt x="27123" y="20930"/>
                    <a:pt x="25479" y="21627"/>
                    <a:pt x="24657" y="21627"/>
                  </a:cubicBezTo>
                  <a:cubicBezTo>
                    <a:pt x="19726" y="21627"/>
                    <a:pt x="15616" y="18139"/>
                    <a:pt x="15616" y="13953"/>
                  </a:cubicBezTo>
                  <a:cubicBezTo>
                    <a:pt x="15616" y="10465"/>
                    <a:pt x="17260" y="8372"/>
                    <a:pt x="21369" y="6976"/>
                  </a:cubicBezTo>
                  <a:cubicBezTo>
                    <a:pt x="34520" y="2093"/>
                    <a:pt x="44383" y="0"/>
                    <a:pt x="61643" y="0"/>
                  </a:cubicBezTo>
                  <a:cubicBezTo>
                    <a:pt x="81369" y="0"/>
                    <a:pt x="96164" y="4186"/>
                    <a:pt x="106027" y="13255"/>
                  </a:cubicBezTo>
                  <a:cubicBezTo>
                    <a:pt x="115068" y="20930"/>
                    <a:pt x="119999" y="32093"/>
                    <a:pt x="119999" y="46744"/>
                  </a:cubicBezTo>
                  <a:cubicBezTo>
                    <a:pt x="119999" y="110232"/>
                    <a:pt x="119999" y="110232"/>
                    <a:pt x="119999" y="110232"/>
                  </a:cubicBezTo>
                  <a:cubicBezTo>
                    <a:pt x="119999" y="115116"/>
                    <a:pt x="115890" y="118604"/>
                    <a:pt x="110136" y="118604"/>
                  </a:cubicBezTo>
                  <a:cubicBezTo>
                    <a:pt x="104383" y="118604"/>
                    <a:pt x="100273" y="115116"/>
                    <a:pt x="100273" y="110930"/>
                  </a:cubicBezTo>
                  <a:cubicBezTo>
                    <a:pt x="100273" y="99767"/>
                    <a:pt x="100273" y="99767"/>
                    <a:pt x="100273" y="99767"/>
                  </a:cubicBezTo>
                  <a:cubicBezTo>
                    <a:pt x="91232" y="110232"/>
                    <a:pt x="74794" y="120000"/>
                    <a:pt x="50958" y="120000"/>
                  </a:cubicBezTo>
                  <a:cubicBezTo>
                    <a:pt x="26301" y="120000"/>
                    <a:pt x="0" y="107441"/>
                    <a:pt x="0" y="837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Shape 111"/>
            <p:cNvSpPr/>
            <p:nvPr/>
          </p:nvSpPr>
          <p:spPr>
            <a:xfrm>
              <a:off x="-84138" y="5622925"/>
              <a:ext cx="1635125" cy="682625"/>
            </a:xfrm>
            <a:custGeom>
              <a:pathLst>
                <a:path extrusionOk="0" h="120000" w="120000">
                  <a:moveTo>
                    <a:pt x="13517" y="12067"/>
                  </a:moveTo>
                  <a:cubicBezTo>
                    <a:pt x="11862" y="4022"/>
                    <a:pt x="8275" y="0"/>
                    <a:pt x="4689" y="4022"/>
                  </a:cubicBezTo>
                  <a:cubicBezTo>
                    <a:pt x="1379" y="8044"/>
                    <a:pt x="0" y="16759"/>
                    <a:pt x="1655" y="24804"/>
                  </a:cubicBezTo>
                  <a:cubicBezTo>
                    <a:pt x="16000" y="101899"/>
                    <a:pt x="16000" y="101899"/>
                    <a:pt x="16000" y="101899"/>
                  </a:cubicBezTo>
                  <a:cubicBezTo>
                    <a:pt x="18482" y="113296"/>
                    <a:pt x="20689" y="120000"/>
                    <a:pt x="25379" y="120000"/>
                  </a:cubicBezTo>
                  <a:cubicBezTo>
                    <a:pt x="30068" y="120000"/>
                    <a:pt x="32275" y="113296"/>
                    <a:pt x="34482" y="101899"/>
                  </a:cubicBezTo>
                  <a:cubicBezTo>
                    <a:pt x="34482" y="101899"/>
                    <a:pt x="47172" y="34860"/>
                    <a:pt x="47172" y="34189"/>
                  </a:cubicBezTo>
                  <a:cubicBezTo>
                    <a:pt x="47448" y="33519"/>
                    <a:pt x="47724" y="30837"/>
                    <a:pt x="49103" y="30837"/>
                  </a:cubicBezTo>
                  <a:cubicBezTo>
                    <a:pt x="50206" y="31508"/>
                    <a:pt x="51034" y="33519"/>
                    <a:pt x="51034" y="36201"/>
                  </a:cubicBezTo>
                  <a:cubicBezTo>
                    <a:pt x="51034" y="101229"/>
                    <a:pt x="51034" y="101229"/>
                    <a:pt x="51034" y="101229"/>
                  </a:cubicBezTo>
                  <a:cubicBezTo>
                    <a:pt x="51034" y="111284"/>
                    <a:pt x="53241" y="120000"/>
                    <a:pt x="57655" y="120000"/>
                  </a:cubicBezTo>
                  <a:cubicBezTo>
                    <a:pt x="62068" y="120000"/>
                    <a:pt x="64551" y="111284"/>
                    <a:pt x="64551" y="101229"/>
                  </a:cubicBezTo>
                  <a:cubicBezTo>
                    <a:pt x="64551" y="48268"/>
                    <a:pt x="64551" y="48268"/>
                    <a:pt x="64551" y="48268"/>
                  </a:cubicBezTo>
                  <a:cubicBezTo>
                    <a:pt x="64551" y="37541"/>
                    <a:pt x="67586" y="30837"/>
                    <a:pt x="71724" y="30837"/>
                  </a:cubicBezTo>
                  <a:cubicBezTo>
                    <a:pt x="75862" y="30837"/>
                    <a:pt x="78620" y="38212"/>
                    <a:pt x="78620" y="48268"/>
                  </a:cubicBezTo>
                  <a:cubicBezTo>
                    <a:pt x="78620" y="101229"/>
                    <a:pt x="78620" y="101229"/>
                    <a:pt x="78620" y="101229"/>
                  </a:cubicBezTo>
                  <a:cubicBezTo>
                    <a:pt x="78620" y="111284"/>
                    <a:pt x="81103" y="120000"/>
                    <a:pt x="85517" y="120000"/>
                  </a:cubicBezTo>
                  <a:cubicBezTo>
                    <a:pt x="89931" y="120000"/>
                    <a:pt x="92137" y="111284"/>
                    <a:pt x="92137" y="101229"/>
                  </a:cubicBezTo>
                  <a:cubicBezTo>
                    <a:pt x="92137" y="48268"/>
                    <a:pt x="92137" y="48268"/>
                    <a:pt x="92137" y="48268"/>
                  </a:cubicBezTo>
                  <a:cubicBezTo>
                    <a:pt x="92137" y="37541"/>
                    <a:pt x="95172" y="30837"/>
                    <a:pt x="99310" y="30837"/>
                  </a:cubicBezTo>
                  <a:cubicBezTo>
                    <a:pt x="103448" y="30837"/>
                    <a:pt x="106206" y="38212"/>
                    <a:pt x="106206" y="48268"/>
                  </a:cubicBezTo>
                  <a:cubicBezTo>
                    <a:pt x="106206" y="101229"/>
                    <a:pt x="106206" y="101229"/>
                    <a:pt x="106206" y="101229"/>
                  </a:cubicBezTo>
                  <a:cubicBezTo>
                    <a:pt x="106206" y="111284"/>
                    <a:pt x="108689" y="120000"/>
                    <a:pt x="113103" y="120000"/>
                  </a:cubicBezTo>
                  <a:cubicBezTo>
                    <a:pt x="117517" y="120000"/>
                    <a:pt x="120000" y="111284"/>
                    <a:pt x="120000" y="101229"/>
                  </a:cubicBezTo>
                  <a:cubicBezTo>
                    <a:pt x="120000" y="40893"/>
                    <a:pt x="120000" y="40893"/>
                    <a:pt x="120000" y="40893"/>
                  </a:cubicBezTo>
                  <a:cubicBezTo>
                    <a:pt x="120000" y="18100"/>
                    <a:pt x="112551" y="2681"/>
                    <a:pt x="103448" y="2681"/>
                  </a:cubicBezTo>
                  <a:cubicBezTo>
                    <a:pt x="94620" y="2681"/>
                    <a:pt x="89103" y="17430"/>
                    <a:pt x="89103" y="17430"/>
                  </a:cubicBezTo>
                  <a:cubicBezTo>
                    <a:pt x="86068" y="8044"/>
                    <a:pt x="81931" y="2681"/>
                    <a:pt x="75034" y="2681"/>
                  </a:cubicBezTo>
                  <a:cubicBezTo>
                    <a:pt x="67862" y="2681"/>
                    <a:pt x="61517" y="17430"/>
                    <a:pt x="61517" y="17430"/>
                  </a:cubicBezTo>
                  <a:cubicBezTo>
                    <a:pt x="58482" y="8044"/>
                    <a:pt x="53517" y="2681"/>
                    <a:pt x="49103" y="2681"/>
                  </a:cubicBezTo>
                  <a:cubicBezTo>
                    <a:pt x="42758" y="2681"/>
                    <a:pt x="37517" y="9385"/>
                    <a:pt x="34482" y="26815"/>
                  </a:cubicBezTo>
                  <a:cubicBezTo>
                    <a:pt x="25379" y="79776"/>
                    <a:pt x="25379" y="79776"/>
                    <a:pt x="25379" y="79776"/>
                  </a:cubicBezTo>
                  <a:lnTo>
                    <a:pt x="13517" y="12067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Shape 112"/>
            <p:cNvSpPr/>
            <p:nvPr/>
          </p:nvSpPr>
          <p:spPr>
            <a:xfrm>
              <a:off x="4097337" y="5649912"/>
              <a:ext cx="149225" cy="157162"/>
            </a:xfrm>
            <a:custGeom>
              <a:pathLst>
                <a:path extrusionOk="0" h="120000" w="120000">
                  <a:moveTo>
                    <a:pt x="111000" y="58536"/>
                  </a:moveTo>
                  <a:cubicBezTo>
                    <a:pt x="111000" y="58536"/>
                    <a:pt x="111000" y="58536"/>
                    <a:pt x="111000" y="58536"/>
                  </a:cubicBezTo>
                  <a:cubicBezTo>
                    <a:pt x="111000" y="32195"/>
                    <a:pt x="87000" y="11707"/>
                    <a:pt x="60000" y="11707"/>
                  </a:cubicBezTo>
                  <a:cubicBezTo>
                    <a:pt x="33000" y="11707"/>
                    <a:pt x="9000" y="32195"/>
                    <a:pt x="9000" y="58536"/>
                  </a:cubicBezTo>
                  <a:cubicBezTo>
                    <a:pt x="9000" y="61463"/>
                    <a:pt x="9000" y="61463"/>
                    <a:pt x="9000" y="61463"/>
                  </a:cubicBezTo>
                  <a:cubicBezTo>
                    <a:pt x="9000" y="87804"/>
                    <a:pt x="33000" y="108292"/>
                    <a:pt x="60000" y="108292"/>
                  </a:cubicBezTo>
                  <a:cubicBezTo>
                    <a:pt x="87000" y="108292"/>
                    <a:pt x="111000" y="87804"/>
                    <a:pt x="111000" y="58536"/>
                  </a:cubicBezTo>
                  <a:moveTo>
                    <a:pt x="0" y="61463"/>
                  </a:moveTo>
                  <a:cubicBezTo>
                    <a:pt x="0" y="58536"/>
                    <a:pt x="0" y="58536"/>
                    <a:pt x="0" y="58536"/>
                  </a:cubicBezTo>
                  <a:cubicBezTo>
                    <a:pt x="0" y="26341"/>
                    <a:pt x="27000" y="0"/>
                    <a:pt x="60000" y="0"/>
                  </a:cubicBezTo>
                  <a:cubicBezTo>
                    <a:pt x="96000" y="0"/>
                    <a:pt x="120000" y="26341"/>
                    <a:pt x="120000" y="58536"/>
                  </a:cubicBezTo>
                  <a:cubicBezTo>
                    <a:pt x="120000" y="58536"/>
                    <a:pt x="120000" y="58536"/>
                    <a:pt x="120000" y="58536"/>
                  </a:cubicBezTo>
                  <a:cubicBezTo>
                    <a:pt x="120000" y="93658"/>
                    <a:pt x="93000" y="120000"/>
                    <a:pt x="60000" y="120000"/>
                  </a:cubicBezTo>
                  <a:cubicBezTo>
                    <a:pt x="24000" y="120000"/>
                    <a:pt x="0" y="93658"/>
                    <a:pt x="0" y="61463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Shape 113"/>
            <p:cNvSpPr/>
            <p:nvPr/>
          </p:nvSpPr>
          <p:spPr>
            <a:xfrm>
              <a:off x="4141787" y="5688012"/>
              <a:ext cx="63500" cy="76199"/>
            </a:xfrm>
            <a:custGeom>
              <a:pathLst>
                <a:path extrusionOk="0" h="120000" w="120000">
                  <a:moveTo>
                    <a:pt x="63529" y="60000"/>
                  </a:moveTo>
                  <a:cubicBezTo>
                    <a:pt x="77647" y="60000"/>
                    <a:pt x="84705" y="54000"/>
                    <a:pt x="84705" y="42000"/>
                  </a:cubicBezTo>
                  <a:cubicBezTo>
                    <a:pt x="84705" y="42000"/>
                    <a:pt x="84705" y="42000"/>
                    <a:pt x="84705" y="42000"/>
                  </a:cubicBezTo>
                  <a:cubicBezTo>
                    <a:pt x="84705" y="30000"/>
                    <a:pt x="77647" y="24000"/>
                    <a:pt x="63529" y="24000"/>
                  </a:cubicBezTo>
                  <a:cubicBezTo>
                    <a:pt x="35294" y="24000"/>
                    <a:pt x="35294" y="24000"/>
                    <a:pt x="35294" y="24000"/>
                  </a:cubicBezTo>
                  <a:cubicBezTo>
                    <a:pt x="35294" y="60000"/>
                    <a:pt x="35294" y="60000"/>
                    <a:pt x="35294" y="60000"/>
                  </a:cubicBezTo>
                  <a:lnTo>
                    <a:pt x="63529" y="60000"/>
                  </a:lnTo>
                  <a:close/>
                  <a:moveTo>
                    <a:pt x="0" y="12000"/>
                  </a:moveTo>
                  <a:cubicBezTo>
                    <a:pt x="0" y="6000"/>
                    <a:pt x="7058" y="0"/>
                    <a:pt x="14117" y="0"/>
                  </a:cubicBezTo>
                  <a:cubicBezTo>
                    <a:pt x="63529" y="0"/>
                    <a:pt x="63529" y="0"/>
                    <a:pt x="63529" y="0"/>
                  </a:cubicBezTo>
                  <a:cubicBezTo>
                    <a:pt x="84705" y="0"/>
                    <a:pt x="98823" y="6000"/>
                    <a:pt x="105882" y="12000"/>
                  </a:cubicBezTo>
                  <a:cubicBezTo>
                    <a:pt x="112941" y="18000"/>
                    <a:pt x="120000" y="30000"/>
                    <a:pt x="120000" y="42000"/>
                  </a:cubicBezTo>
                  <a:cubicBezTo>
                    <a:pt x="120000" y="42000"/>
                    <a:pt x="120000" y="42000"/>
                    <a:pt x="120000" y="42000"/>
                  </a:cubicBezTo>
                  <a:cubicBezTo>
                    <a:pt x="120000" y="60000"/>
                    <a:pt x="105882" y="72000"/>
                    <a:pt x="91764" y="78000"/>
                  </a:cubicBezTo>
                  <a:cubicBezTo>
                    <a:pt x="112941" y="102000"/>
                    <a:pt x="112941" y="102000"/>
                    <a:pt x="112941" y="102000"/>
                  </a:cubicBezTo>
                  <a:cubicBezTo>
                    <a:pt x="112941" y="102000"/>
                    <a:pt x="112941" y="108000"/>
                    <a:pt x="112941" y="108000"/>
                  </a:cubicBezTo>
                  <a:cubicBezTo>
                    <a:pt x="112941" y="114000"/>
                    <a:pt x="105882" y="120000"/>
                    <a:pt x="98823" y="120000"/>
                  </a:cubicBezTo>
                  <a:cubicBezTo>
                    <a:pt x="91764" y="120000"/>
                    <a:pt x="91764" y="120000"/>
                    <a:pt x="84705" y="114000"/>
                  </a:cubicBezTo>
                  <a:cubicBezTo>
                    <a:pt x="56470" y="84000"/>
                    <a:pt x="56470" y="84000"/>
                    <a:pt x="56470" y="84000"/>
                  </a:cubicBezTo>
                  <a:cubicBezTo>
                    <a:pt x="35294" y="84000"/>
                    <a:pt x="35294" y="84000"/>
                    <a:pt x="35294" y="84000"/>
                  </a:cubicBezTo>
                  <a:cubicBezTo>
                    <a:pt x="35294" y="108000"/>
                    <a:pt x="35294" y="108000"/>
                    <a:pt x="35294" y="108000"/>
                  </a:cubicBezTo>
                  <a:cubicBezTo>
                    <a:pt x="35294" y="114000"/>
                    <a:pt x="28235" y="120000"/>
                    <a:pt x="14117" y="120000"/>
                  </a:cubicBezTo>
                  <a:cubicBezTo>
                    <a:pt x="7058" y="120000"/>
                    <a:pt x="0" y="114000"/>
                    <a:pt x="0" y="108000"/>
                  </a:cubicBezTo>
                  <a:lnTo>
                    <a:pt x="0" y="12000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4" name="Shape 114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 b="1" i="0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457200" y="1371600"/>
            <a:ext cx="3931919" cy="4648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85771" lvl="0" marL="171496" marR="0" rtl="0" algn="l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SzPct val="9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96938" lvl="1" marL="377291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SzPct val="86785"/>
              <a:buFont typeface="Arial"/>
              <a:buChar char="–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3805" lvl="2" marL="548786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90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774" lvl="3" marL="720282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2470" lvl="4" marL="891778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865" lvl="5" marL="1063273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Calibri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2561" lvl="6" marL="1234769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957" lvl="7" marL="1406265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Calibri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2653" lvl="8" marL="1577761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8" name="Shape 118"/>
          <p:cNvSpPr txBox="1"/>
          <p:nvPr>
            <p:ph idx="2" type="body"/>
          </p:nvPr>
        </p:nvSpPr>
        <p:spPr>
          <a:xfrm>
            <a:off x="4754880" y="1371600"/>
            <a:ext cx="3931919" cy="4648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85771" lvl="0" marL="171496" marR="0" rtl="0" algn="l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SzPct val="9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96938" lvl="1" marL="377291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SzPct val="86785"/>
              <a:buFont typeface="Arial"/>
              <a:buChar char="–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3805" lvl="2" marL="548786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90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774" lvl="3" marL="720282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2470" lvl="4" marL="891778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865" lvl="5" marL="1063273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Calibri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2561" lvl="6" marL="1234769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957" lvl="7" marL="1406265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Calibri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2653" lvl="8" marL="1577761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9" name="Shape 119"/>
          <p:cNvSpPr txBox="1"/>
          <p:nvPr>
            <p:ph idx="10" type="dt"/>
          </p:nvPr>
        </p:nvSpPr>
        <p:spPr>
          <a:xfrm>
            <a:off x="8305800" y="6883400"/>
            <a:ext cx="838199" cy="1333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60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0" name="Shape 120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 b="1" i="0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457200" y="1371600"/>
            <a:ext cx="3931919" cy="639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1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91" lvl="1" marL="342991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None/>
              <a:defRPr b="1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82" lvl="2" marL="685983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1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74" lvl="3" marL="1028974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5" lvl="4" marL="1371966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6" lvl="5" marL="1714957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48" lvl="6" marL="2057949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40" lvl="7" marL="240094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731" lvl="8" marL="2743932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4" name="Shape 124"/>
          <p:cNvSpPr txBox="1"/>
          <p:nvPr>
            <p:ph idx="2" type="body"/>
          </p:nvPr>
        </p:nvSpPr>
        <p:spPr>
          <a:xfrm>
            <a:off x="457200" y="2057400"/>
            <a:ext cx="3931919" cy="3962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85771" lvl="0" marL="171496" marR="0" rtl="0" algn="l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SzPct val="9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96938" lvl="1" marL="377291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SzPct val="86785"/>
              <a:buFont typeface="Arial"/>
              <a:buChar char="–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3805" lvl="2" marL="548786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90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774" lvl="3" marL="720282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2470" lvl="4" marL="891778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865" lvl="5" marL="1063273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Calibri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2561" lvl="6" marL="1234769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957" lvl="7" marL="1406265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Calibri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2653" lvl="8" marL="1577761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5" name="Shape 125"/>
          <p:cNvSpPr txBox="1"/>
          <p:nvPr>
            <p:ph idx="3" type="body"/>
          </p:nvPr>
        </p:nvSpPr>
        <p:spPr>
          <a:xfrm>
            <a:off x="4754880" y="1371600"/>
            <a:ext cx="3931919" cy="639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1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91" lvl="1" marL="342991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None/>
              <a:defRPr b="1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82" lvl="2" marL="685983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1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74" lvl="3" marL="1028974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5" lvl="4" marL="1371966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6" lvl="5" marL="1714957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48" lvl="6" marL="2057949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40" lvl="7" marL="240094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731" lvl="8" marL="2743932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6" name="Shape 126"/>
          <p:cNvSpPr txBox="1"/>
          <p:nvPr>
            <p:ph idx="4" type="body"/>
          </p:nvPr>
        </p:nvSpPr>
        <p:spPr>
          <a:xfrm>
            <a:off x="4754880" y="2057400"/>
            <a:ext cx="3931919" cy="3962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85771" lvl="0" marL="171496" marR="0" rtl="0" algn="l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SzPct val="9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96938" lvl="1" marL="377291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SzPct val="86785"/>
              <a:buFont typeface="Arial"/>
              <a:buChar char="–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3805" lvl="2" marL="548786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90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774" lvl="3" marL="720282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2470" lvl="4" marL="891778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865" lvl="5" marL="1063273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Calibri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2561" lvl="6" marL="1234769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957" lvl="7" marL="1406265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Calibri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2653" lvl="8" marL="1577761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7" name="Shape 127"/>
          <p:cNvSpPr txBox="1"/>
          <p:nvPr>
            <p:ph idx="10" type="dt"/>
          </p:nvPr>
        </p:nvSpPr>
        <p:spPr>
          <a:xfrm>
            <a:off x="8305800" y="6883400"/>
            <a:ext cx="838199" cy="1333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60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8" name="Shape 128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 b="1" i="0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31" name="Shape 131"/>
          <p:cNvSpPr txBox="1"/>
          <p:nvPr>
            <p:ph idx="10" type="dt"/>
          </p:nvPr>
        </p:nvSpPr>
        <p:spPr>
          <a:xfrm>
            <a:off x="8305800" y="6883400"/>
            <a:ext cx="838199" cy="1333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60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2" name="Shape 132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Subtitle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 b="1" i="0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35" name="Shape 135"/>
          <p:cNvSpPr txBox="1"/>
          <p:nvPr>
            <p:ph idx="10" type="dt"/>
          </p:nvPr>
        </p:nvSpPr>
        <p:spPr>
          <a:xfrm>
            <a:off x="8305800" y="6883400"/>
            <a:ext cx="838199" cy="1333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60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6" name="Shape 136"/>
          <p:cNvSpPr txBox="1"/>
          <p:nvPr>
            <p:ph idx="11" type="ftr"/>
          </p:nvPr>
        </p:nvSpPr>
        <p:spPr>
          <a:xfrm>
            <a:off x="3829869" y="6464301"/>
            <a:ext cx="3886200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75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7" name="Shape 137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457200" y="1219200"/>
            <a:ext cx="8229600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idx="10" type="dt"/>
          </p:nvPr>
        </p:nvSpPr>
        <p:spPr>
          <a:xfrm>
            <a:off x="8305800" y="6883400"/>
            <a:ext cx="838199" cy="1333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60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1" name="Shape 141"/>
          <p:cNvSpPr txBox="1"/>
          <p:nvPr>
            <p:ph idx="11" type="ftr"/>
          </p:nvPr>
        </p:nvSpPr>
        <p:spPr>
          <a:xfrm>
            <a:off x="3829869" y="6464301"/>
            <a:ext cx="3886200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75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2" name="Shape 142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 b="1" i="0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457200" y="1371600"/>
            <a:ext cx="5943599" cy="46481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85771" lvl="0" marL="171496" marR="0" rtl="0" algn="l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SzPct val="9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96938" lvl="1" marL="377291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SzPct val="86785"/>
              <a:buFont typeface="Arial"/>
              <a:buChar char="–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3805" lvl="2" marL="548786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90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774" lvl="3" marL="720282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2470" lvl="4" marL="891778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865" lvl="5" marL="1063273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Calibri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2561" lvl="6" marL="1234769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957" lvl="7" marL="1406265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Calibri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2653" lvl="8" marL="1577761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6" name="Shape 146"/>
          <p:cNvSpPr txBox="1"/>
          <p:nvPr>
            <p:ph idx="2" type="body"/>
          </p:nvPr>
        </p:nvSpPr>
        <p:spPr>
          <a:xfrm>
            <a:off x="6553201" y="1371600"/>
            <a:ext cx="2133599" cy="46481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7" name="Shape 147"/>
          <p:cNvSpPr txBox="1"/>
          <p:nvPr>
            <p:ph idx="10" type="dt"/>
          </p:nvPr>
        </p:nvSpPr>
        <p:spPr>
          <a:xfrm>
            <a:off x="8305800" y="6883400"/>
            <a:ext cx="838199" cy="1333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60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8" name="Shape 148"/>
          <p:cNvSpPr txBox="1"/>
          <p:nvPr>
            <p:ph idx="11" type="ftr"/>
          </p:nvPr>
        </p:nvSpPr>
        <p:spPr>
          <a:xfrm>
            <a:off x="3829869" y="6464301"/>
            <a:ext cx="3886200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75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9" name="Shape 149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 b="1" i="0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52" name="Shape 152"/>
          <p:cNvSpPr/>
          <p:nvPr>
            <p:ph idx="2" type="pic"/>
          </p:nvPr>
        </p:nvSpPr>
        <p:spPr>
          <a:xfrm>
            <a:off x="0" y="1371600"/>
            <a:ext cx="9144000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91" lvl="1" marL="342991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None/>
              <a:defRPr b="0" i="0" sz="210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82" lvl="2" marL="685983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74" lvl="3" marL="1028974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5" lvl="4" marL="1371966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6" lvl="5" marL="1714957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48" lvl="6" marL="2057949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40" lvl="7" marL="240094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731" lvl="8" marL="2743932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457200" y="4953000"/>
            <a:ext cx="8229600" cy="1066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4" name="Shape 154"/>
          <p:cNvSpPr txBox="1"/>
          <p:nvPr>
            <p:ph idx="10" type="dt"/>
          </p:nvPr>
        </p:nvSpPr>
        <p:spPr>
          <a:xfrm>
            <a:off x="8305800" y="6883400"/>
            <a:ext cx="838199" cy="1333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60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5" name="Shape 155"/>
          <p:cNvSpPr txBox="1"/>
          <p:nvPr>
            <p:ph idx="11" type="ftr"/>
          </p:nvPr>
        </p:nvSpPr>
        <p:spPr>
          <a:xfrm>
            <a:off x="3829869" y="6464301"/>
            <a:ext cx="3886200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75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6" name="Shape 156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wo Pictures with Captions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 b="1" i="0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59" name="Shape 159"/>
          <p:cNvSpPr/>
          <p:nvPr>
            <p:ph idx="2" type="pic"/>
          </p:nvPr>
        </p:nvSpPr>
        <p:spPr>
          <a:xfrm>
            <a:off x="0" y="1371600"/>
            <a:ext cx="4504871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91" lvl="1" marL="342991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None/>
              <a:defRPr b="0" i="0" sz="210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82" lvl="2" marL="685983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74" lvl="3" marL="1028974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5" lvl="4" marL="1371966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6" lvl="5" marL="1714957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48" lvl="6" marL="2057949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40" lvl="7" marL="240094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731" lvl="8" marL="2743932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461735" y="4953000"/>
            <a:ext cx="358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1" name="Shape 161"/>
          <p:cNvSpPr txBox="1"/>
          <p:nvPr>
            <p:ph idx="10" type="dt"/>
          </p:nvPr>
        </p:nvSpPr>
        <p:spPr>
          <a:xfrm>
            <a:off x="8305800" y="6883400"/>
            <a:ext cx="838199" cy="1333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60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2" name="Shape 162"/>
          <p:cNvSpPr txBox="1"/>
          <p:nvPr>
            <p:ph idx="11" type="ftr"/>
          </p:nvPr>
        </p:nvSpPr>
        <p:spPr>
          <a:xfrm>
            <a:off x="3829869" y="6464301"/>
            <a:ext cx="3886200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75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3" name="Shape 163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64" name="Shape 164"/>
          <p:cNvSpPr/>
          <p:nvPr>
            <p:ph idx="3" type="pic"/>
          </p:nvPr>
        </p:nvSpPr>
        <p:spPr>
          <a:xfrm>
            <a:off x="4639128" y="1371600"/>
            <a:ext cx="4504871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91" lvl="1" marL="342991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None/>
              <a:defRPr b="0" i="0" sz="210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82" lvl="2" marL="685983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74" lvl="3" marL="1028974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5" lvl="4" marL="1371966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6" lvl="5" marL="1714957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48" lvl="6" marL="2057949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40" lvl="7" marL="240094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731" lvl="8" marL="2743932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5" name="Shape 165"/>
          <p:cNvSpPr txBox="1"/>
          <p:nvPr>
            <p:ph idx="4" type="body"/>
          </p:nvPr>
        </p:nvSpPr>
        <p:spPr>
          <a:xfrm>
            <a:off x="5105400" y="4953000"/>
            <a:ext cx="358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hree Pictures with Captions"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 b="1" i="0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68" name="Shape 168"/>
          <p:cNvSpPr/>
          <p:nvPr>
            <p:ph idx="2" type="pic"/>
          </p:nvPr>
        </p:nvSpPr>
        <p:spPr>
          <a:xfrm>
            <a:off x="0" y="1371600"/>
            <a:ext cx="2971799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91" lvl="1" marL="342991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None/>
              <a:defRPr b="0" i="0" sz="210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82" lvl="2" marL="685983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74" lvl="3" marL="1028974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5" lvl="4" marL="1371966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6" lvl="5" marL="1714957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48" lvl="6" marL="2057949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40" lvl="7" marL="240094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731" lvl="8" marL="2743932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457200" y="4953000"/>
            <a:ext cx="2057400" cy="1066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0" name="Shape 170"/>
          <p:cNvSpPr txBox="1"/>
          <p:nvPr>
            <p:ph idx="10" type="dt"/>
          </p:nvPr>
        </p:nvSpPr>
        <p:spPr>
          <a:xfrm>
            <a:off x="8305800" y="6883400"/>
            <a:ext cx="838199" cy="1333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60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1" name="Shape 171"/>
          <p:cNvSpPr txBox="1"/>
          <p:nvPr>
            <p:ph idx="11" type="ftr"/>
          </p:nvPr>
        </p:nvSpPr>
        <p:spPr>
          <a:xfrm>
            <a:off x="3829869" y="6464301"/>
            <a:ext cx="3886200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75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2" name="Shape 172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73" name="Shape 173"/>
          <p:cNvSpPr/>
          <p:nvPr>
            <p:ph idx="3" type="pic"/>
          </p:nvPr>
        </p:nvSpPr>
        <p:spPr>
          <a:xfrm>
            <a:off x="3086100" y="1371600"/>
            <a:ext cx="2971799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91" lvl="1" marL="342991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None/>
              <a:defRPr b="0" i="0" sz="210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82" lvl="2" marL="685983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74" lvl="3" marL="1028974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5" lvl="4" marL="1371966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6" lvl="5" marL="1714957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48" lvl="6" marL="2057949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40" lvl="7" marL="240094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731" lvl="8" marL="2743932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4" name="Shape 174"/>
          <p:cNvSpPr txBox="1"/>
          <p:nvPr>
            <p:ph idx="4" type="body"/>
          </p:nvPr>
        </p:nvSpPr>
        <p:spPr>
          <a:xfrm>
            <a:off x="3543300" y="4953000"/>
            <a:ext cx="2057400" cy="1066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5" name="Shape 175"/>
          <p:cNvSpPr/>
          <p:nvPr>
            <p:ph idx="5" type="pic"/>
          </p:nvPr>
        </p:nvSpPr>
        <p:spPr>
          <a:xfrm>
            <a:off x="6172200" y="1371600"/>
            <a:ext cx="2971799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91" lvl="1" marL="342991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None/>
              <a:defRPr b="0" i="0" sz="2101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82" lvl="2" marL="685983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74" lvl="3" marL="1028974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5" lvl="4" marL="1371966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6" lvl="5" marL="1714957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48" lvl="6" marL="2057949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40" lvl="7" marL="240094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731" lvl="8" marL="2743932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6" name="Shape 176"/>
          <p:cNvSpPr txBox="1"/>
          <p:nvPr>
            <p:ph idx="6" type="body"/>
          </p:nvPr>
        </p:nvSpPr>
        <p:spPr>
          <a:xfrm>
            <a:off x="6629400" y="4953000"/>
            <a:ext cx="2057400" cy="1066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 b="1" i="0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457200" y="1371600"/>
            <a:ext cx="82296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85771" lvl="0" marL="171496" marR="0" rtl="0" algn="l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SzPct val="9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96938" lvl="1" marL="377291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SzPct val="86785"/>
              <a:buFont typeface="Arial"/>
              <a:buChar char="–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3805" lvl="2" marL="548786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90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774" lvl="3" marL="720282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2470" lvl="4" marL="891778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865" lvl="5" marL="1063273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Calibri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2561" lvl="6" marL="1234769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957" lvl="7" marL="1406265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Calibri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2653" lvl="8" marL="1577761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ustom Section Header">
    <p:bg>
      <p:bgPr>
        <a:solidFill>
          <a:srgbClr val="DCDCDD"/>
        </a:solid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8" name="Shape 178"/>
          <p:cNvGrpSpPr/>
          <p:nvPr/>
        </p:nvGrpSpPr>
        <p:grpSpPr>
          <a:xfrm>
            <a:off x="2841" y="0"/>
            <a:ext cx="9158776" cy="6858000"/>
            <a:chOff x="3786" y="0"/>
            <a:chExt cx="9156392" cy="5143500"/>
          </a:xfrm>
        </p:grpSpPr>
        <p:pic>
          <p:nvPicPr>
            <p:cNvPr id="179" name="Shape 179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3786" y="0"/>
              <a:ext cx="6983947" cy="51434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0" name="Shape 18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534898" y="0"/>
              <a:ext cx="4625279" cy="387275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81" name="Shape 181"/>
          <p:cNvSpPr txBox="1"/>
          <p:nvPr>
            <p:ph type="title"/>
          </p:nvPr>
        </p:nvSpPr>
        <p:spPr>
          <a:xfrm>
            <a:off x="457200" y="1676400"/>
            <a:ext cx="45720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 b="1" i="0" sz="27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457200" y="3276600"/>
            <a:ext cx="4572000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3" name="Shape 183"/>
          <p:cNvSpPr/>
          <p:nvPr/>
        </p:nvSpPr>
        <p:spPr>
          <a:xfrm>
            <a:off x="0" y="6248400"/>
            <a:ext cx="9144000" cy="609599"/>
          </a:xfrm>
          <a:prstGeom prst="rect">
            <a:avLst/>
          </a:prstGeom>
          <a:solidFill>
            <a:srgbClr val="333333"/>
          </a:solidFill>
          <a:ln>
            <a:noFill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3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4" name="Shape 18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148996" y="6381844"/>
            <a:ext cx="846006" cy="30175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5" name="Shape 185"/>
          <p:cNvGrpSpPr/>
          <p:nvPr/>
        </p:nvGrpSpPr>
        <p:grpSpPr>
          <a:xfrm>
            <a:off x="463529" y="6446044"/>
            <a:ext cx="825059" cy="173354"/>
            <a:chOff x="-84138" y="5622925"/>
            <a:chExt cx="4330700" cy="682625"/>
          </a:xfrm>
        </p:grpSpPr>
        <p:sp>
          <p:nvSpPr>
            <p:cNvPr id="186" name="Shape 186"/>
            <p:cNvSpPr/>
            <p:nvPr/>
          </p:nvSpPr>
          <p:spPr>
            <a:xfrm>
              <a:off x="1589087" y="5649912"/>
              <a:ext cx="914400" cy="647700"/>
            </a:xfrm>
            <a:custGeom>
              <a:pathLst>
                <a:path extrusionOk="0" h="120000" w="120000">
                  <a:moveTo>
                    <a:pt x="25679" y="112235"/>
                  </a:moveTo>
                  <a:cubicBezTo>
                    <a:pt x="987" y="13411"/>
                    <a:pt x="987" y="13411"/>
                    <a:pt x="987" y="13411"/>
                  </a:cubicBezTo>
                  <a:cubicBezTo>
                    <a:pt x="493" y="12000"/>
                    <a:pt x="0" y="9882"/>
                    <a:pt x="0" y="8470"/>
                  </a:cubicBezTo>
                  <a:cubicBezTo>
                    <a:pt x="0" y="4235"/>
                    <a:pt x="2469" y="0"/>
                    <a:pt x="6419" y="0"/>
                  </a:cubicBezTo>
                  <a:cubicBezTo>
                    <a:pt x="9382" y="0"/>
                    <a:pt x="11358" y="2823"/>
                    <a:pt x="12345" y="7764"/>
                  </a:cubicBezTo>
                  <a:cubicBezTo>
                    <a:pt x="33086" y="92470"/>
                    <a:pt x="33086" y="92470"/>
                    <a:pt x="33086" y="92470"/>
                  </a:cubicBezTo>
                  <a:cubicBezTo>
                    <a:pt x="53827" y="7058"/>
                    <a:pt x="53827" y="7058"/>
                    <a:pt x="53827" y="7058"/>
                  </a:cubicBezTo>
                  <a:cubicBezTo>
                    <a:pt x="54814" y="2823"/>
                    <a:pt x="56296" y="0"/>
                    <a:pt x="59753" y="0"/>
                  </a:cubicBezTo>
                  <a:cubicBezTo>
                    <a:pt x="60246" y="0"/>
                    <a:pt x="60246" y="0"/>
                    <a:pt x="60246" y="0"/>
                  </a:cubicBezTo>
                  <a:cubicBezTo>
                    <a:pt x="63703" y="0"/>
                    <a:pt x="65679" y="2823"/>
                    <a:pt x="66666" y="7058"/>
                  </a:cubicBezTo>
                  <a:cubicBezTo>
                    <a:pt x="87407" y="92470"/>
                    <a:pt x="87407" y="92470"/>
                    <a:pt x="87407" y="92470"/>
                  </a:cubicBezTo>
                  <a:cubicBezTo>
                    <a:pt x="108148" y="7058"/>
                    <a:pt x="108148" y="7058"/>
                    <a:pt x="108148" y="7058"/>
                  </a:cubicBezTo>
                  <a:cubicBezTo>
                    <a:pt x="109135" y="3529"/>
                    <a:pt x="110617" y="0"/>
                    <a:pt x="114074" y="0"/>
                  </a:cubicBezTo>
                  <a:cubicBezTo>
                    <a:pt x="117530" y="0"/>
                    <a:pt x="120000" y="4235"/>
                    <a:pt x="120000" y="8470"/>
                  </a:cubicBezTo>
                  <a:cubicBezTo>
                    <a:pt x="120000" y="9882"/>
                    <a:pt x="119506" y="12000"/>
                    <a:pt x="119012" y="13411"/>
                  </a:cubicBezTo>
                  <a:cubicBezTo>
                    <a:pt x="94320" y="112235"/>
                    <a:pt x="94320" y="112235"/>
                    <a:pt x="94320" y="112235"/>
                  </a:cubicBezTo>
                  <a:cubicBezTo>
                    <a:pt x="92839" y="117176"/>
                    <a:pt x="90370" y="120000"/>
                    <a:pt x="87407" y="120000"/>
                  </a:cubicBezTo>
                  <a:cubicBezTo>
                    <a:pt x="86913" y="120000"/>
                    <a:pt x="86913" y="120000"/>
                    <a:pt x="86913" y="120000"/>
                  </a:cubicBezTo>
                  <a:cubicBezTo>
                    <a:pt x="83950" y="120000"/>
                    <a:pt x="81481" y="117176"/>
                    <a:pt x="80493" y="112235"/>
                  </a:cubicBezTo>
                  <a:cubicBezTo>
                    <a:pt x="60246" y="28235"/>
                    <a:pt x="60246" y="28235"/>
                    <a:pt x="60246" y="28235"/>
                  </a:cubicBezTo>
                  <a:cubicBezTo>
                    <a:pt x="39506" y="112235"/>
                    <a:pt x="39506" y="112235"/>
                    <a:pt x="39506" y="112235"/>
                  </a:cubicBezTo>
                  <a:cubicBezTo>
                    <a:pt x="38518" y="117176"/>
                    <a:pt x="36049" y="120000"/>
                    <a:pt x="32592" y="120000"/>
                  </a:cubicBezTo>
                  <a:cubicBezTo>
                    <a:pt x="32592" y="120000"/>
                    <a:pt x="32592" y="120000"/>
                    <a:pt x="32592" y="120000"/>
                  </a:cubicBezTo>
                  <a:cubicBezTo>
                    <a:pt x="29629" y="120000"/>
                    <a:pt x="27160" y="117176"/>
                    <a:pt x="25679" y="112235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Shape 187"/>
            <p:cNvSpPr/>
            <p:nvPr/>
          </p:nvSpPr>
          <p:spPr>
            <a:xfrm>
              <a:off x="3163888" y="5649912"/>
              <a:ext cx="354013" cy="647700"/>
            </a:xfrm>
            <a:custGeom>
              <a:pathLst>
                <a:path extrusionOk="0" h="120000" w="120000">
                  <a:moveTo>
                    <a:pt x="0" y="9176"/>
                  </a:moveTo>
                  <a:cubicBezTo>
                    <a:pt x="0" y="4235"/>
                    <a:pt x="6382" y="0"/>
                    <a:pt x="15319" y="0"/>
                  </a:cubicBezTo>
                  <a:cubicBezTo>
                    <a:pt x="24255" y="0"/>
                    <a:pt x="30638" y="3529"/>
                    <a:pt x="30638" y="9176"/>
                  </a:cubicBezTo>
                  <a:cubicBezTo>
                    <a:pt x="30638" y="28941"/>
                    <a:pt x="30638" y="28941"/>
                    <a:pt x="30638" y="28941"/>
                  </a:cubicBezTo>
                  <a:cubicBezTo>
                    <a:pt x="47234" y="9176"/>
                    <a:pt x="81702" y="0"/>
                    <a:pt x="104680" y="0"/>
                  </a:cubicBezTo>
                  <a:cubicBezTo>
                    <a:pt x="113617" y="0"/>
                    <a:pt x="120000" y="4235"/>
                    <a:pt x="120000" y="9176"/>
                  </a:cubicBezTo>
                  <a:cubicBezTo>
                    <a:pt x="120000" y="14117"/>
                    <a:pt x="113617" y="16941"/>
                    <a:pt x="105957" y="17647"/>
                  </a:cubicBezTo>
                  <a:cubicBezTo>
                    <a:pt x="65106" y="20470"/>
                    <a:pt x="30638" y="37411"/>
                    <a:pt x="30638" y="71294"/>
                  </a:cubicBezTo>
                  <a:cubicBezTo>
                    <a:pt x="30638" y="110823"/>
                    <a:pt x="30638" y="110823"/>
                    <a:pt x="30638" y="110823"/>
                  </a:cubicBezTo>
                  <a:cubicBezTo>
                    <a:pt x="30638" y="115764"/>
                    <a:pt x="24255" y="120000"/>
                    <a:pt x="15319" y="120000"/>
                  </a:cubicBezTo>
                  <a:cubicBezTo>
                    <a:pt x="6382" y="120000"/>
                    <a:pt x="0" y="115764"/>
                    <a:pt x="0" y="110823"/>
                  </a:cubicBezTo>
                  <a:lnTo>
                    <a:pt x="0" y="9176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Shape 188"/>
            <p:cNvSpPr/>
            <p:nvPr/>
          </p:nvSpPr>
          <p:spPr>
            <a:xfrm>
              <a:off x="3509962" y="5649912"/>
              <a:ext cx="579438" cy="655638"/>
            </a:xfrm>
            <a:custGeom>
              <a:pathLst>
                <a:path extrusionOk="0" h="120000" w="120000">
                  <a:moveTo>
                    <a:pt x="100519" y="53023"/>
                  </a:moveTo>
                  <a:cubicBezTo>
                    <a:pt x="98961" y="32790"/>
                    <a:pt x="85714" y="14651"/>
                    <a:pt x="60000" y="14651"/>
                  </a:cubicBezTo>
                  <a:cubicBezTo>
                    <a:pt x="38181" y="14651"/>
                    <a:pt x="21818" y="30697"/>
                    <a:pt x="19480" y="53023"/>
                  </a:cubicBezTo>
                  <a:lnTo>
                    <a:pt x="100519" y="53023"/>
                  </a:lnTo>
                  <a:close/>
                  <a:moveTo>
                    <a:pt x="63116" y="120000"/>
                  </a:moveTo>
                  <a:cubicBezTo>
                    <a:pt x="28051" y="120000"/>
                    <a:pt x="0" y="95581"/>
                    <a:pt x="0" y="60000"/>
                  </a:cubicBezTo>
                  <a:cubicBezTo>
                    <a:pt x="0" y="59302"/>
                    <a:pt x="0" y="59302"/>
                    <a:pt x="0" y="59302"/>
                  </a:cubicBezTo>
                  <a:cubicBezTo>
                    <a:pt x="0" y="26511"/>
                    <a:pt x="25714" y="0"/>
                    <a:pt x="60779" y="0"/>
                  </a:cubicBezTo>
                  <a:cubicBezTo>
                    <a:pt x="98181" y="0"/>
                    <a:pt x="120000" y="27906"/>
                    <a:pt x="120000" y="57906"/>
                  </a:cubicBezTo>
                  <a:cubicBezTo>
                    <a:pt x="120000" y="62790"/>
                    <a:pt x="115324" y="66279"/>
                    <a:pt x="110649" y="66279"/>
                  </a:cubicBezTo>
                  <a:cubicBezTo>
                    <a:pt x="19480" y="66279"/>
                    <a:pt x="19480" y="66279"/>
                    <a:pt x="19480" y="66279"/>
                  </a:cubicBezTo>
                  <a:cubicBezTo>
                    <a:pt x="21818" y="90697"/>
                    <a:pt x="41298" y="104651"/>
                    <a:pt x="63896" y="104651"/>
                  </a:cubicBezTo>
                  <a:cubicBezTo>
                    <a:pt x="79480" y="104651"/>
                    <a:pt x="91168" y="99069"/>
                    <a:pt x="100519" y="91395"/>
                  </a:cubicBezTo>
                  <a:cubicBezTo>
                    <a:pt x="102077" y="90697"/>
                    <a:pt x="103636" y="89302"/>
                    <a:pt x="105974" y="89302"/>
                  </a:cubicBezTo>
                  <a:cubicBezTo>
                    <a:pt x="110649" y="89302"/>
                    <a:pt x="113766" y="92790"/>
                    <a:pt x="113766" y="96976"/>
                  </a:cubicBezTo>
                  <a:cubicBezTo>
                    <a:pt x="113766" y="99069"/>
                    <a:pt x="112987" y="101162"/>
                    <a:pt x="110649" y="102558"/>
                  </a:cubicBezTo>
                  <a:cubicBezTo>
                    <a:pt x="98961" y="113023"/>
                    <a:pt x="84935" y="120000"/>
                    <a:pt x="63116" y="12000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Shape 189"/>
            <p:cNvSpPr/>
            <p:nvPr/>
          </p:nvSpPr>
          <p:spPr>
            <a:xfrm>
              <a:off x="2503488" y="5649912"/>
              <a:ext cx="547687" cy="655638"/>
            </a:xfrm>
            <a:custGeom>
              <a:pathLst>
                <a:path extrusionOk="0" h="120000" w="120000">
                  <a:moveTo>
                    <a:pt x="100273" y="74651"/>
                  </a:moveTo>
                  <a:cubicBezTo>
                    <a:pt x="100273" y="63488"/>
                    <a:pt x="100273" y="63488"/>
                    <a:pt x="100273" y="63488"/>
                  </a:cubicBezTo>
                  <a:cubicBezTo>
                    <a:pt x="90410" y="61395"/>
                    <a:pt x="77260" y="58604"/>
                    <a:pt x="60821" y="58604"/>
                  </a:cubicBezTo>
                  <a:cubicBezTo>
                    <a:pt x="35342" y="58604"/>
                    <a:pt x="20547" y="68372"/>
                    <a:pt x="20547" y="82325"/>
                  </a:cubicBezTo>
                  <a:cubicBezTo>
                    <a:pt x="20547" y="83023"/>
                    <a:pt x="20547" y="83023"/>
                    <a:pt x="20547" y="83023"/>
                  </a:cubicBezTo>
                  <a:cubicBezTo>
                    <a:pt x="20547" y="97674"/>
                    <a:pt x="36986" y="106046"/>
                    <a:pt x="55068" y="106046"/>
                  </a:cubicBezTo>
                  <a:cubicBezTo>
                    <a:pt x="79726" y="106046"/>
                    <a:pt x="100273" y="92790"/>
                    <a:pt x="100273" y="74651"/>
                  </a:cubicBezTo>
                  <a:moveTo>
                    <a:pt x="0" y="83720"/>
                  </a:moveTo>
                  <a:cubicBezTo>
                    <a:pt x="0" y="83023"/>
                    <a:pt x="0" y="83023"/>
                    <a:pt x="0" y="83023"/>
                  </a:cubicBezTo>
                  <a:cubicBezTo>
                    <a:pt x="0" y="59302"/>
                    <a:pt x="23835" y="46046"/>
                    <a:pt x="58356" y="46046"/>
                  </a:cubicBezTo>
                  <a:cubicBezTo>
                    <a:pt x="75616" y="46046"/>
                    <a:pt x="87945" y="48139"/>
                    <a:pt x="100273" y="50930"/>
                  </a:cubicBezTo>
                  <a:cubicBezTo>
                    <a:pt x="100273" y="46744"/>
                    <a:pt x="100273" y="46744"/>
                    <a:pt x="100273" y="46744"/>
                  </a:cubicBezTo>
                  <a:cubicBezTo>
                    <a:pt x="100273" y="25813"/>
                    <a:pt x="85479" y="15348"/>
                    <a:pt x="59999" y="15348"/>
                  </a:cubicBezTo>
                  <a:cubicBezTo>
                    <a:pt x="46027" y="15348"/>
                    <a:pt x="37808" y="16744"/>
                    <a:pt x="27945" y="20930"/>
                  </a:cubicBezTo>
                  <a:cubicBezTo>
                    <a:pt x="27123" y="20930"/>
                    <a:pt x="25479" y="21627"/>
                    <a:pt x="24657" y="21627"/>
                  </a:cubicBezTo>
                  <a:cubicBezTo>
                    <a:pt x="19726" y="21627"/>
                    <a:pt x="15616" y="18139"/>
                    <a:pt x="15616" y="13953"/>
                  </a:cubicBezTo>
                  <a:cubicBezTo>
                    <a:pt x="15616" y="10465"/>
                    <a:pt x="17260" y="8372"/>
                    <a:pt x="21369" y="6976"/>
                  </a:cubicBezTo>
                  <a:cubicBezTo>
                    <a:pt x="34520" y="2093"/>
                    <a:pt x="44383" y="0"/>
                    <a:pt x="61643" y="0"/>
                  </a:cubicBezTo>
                  <a:cubicBezTo>
                    <a:pt x="81369" y="0"/>
                    <a:pt x="96164" y="4186"/>
                    <a:pt x="106027" y="13255"/>
                  </a:cubicBezTo>
                  <a:cubicBezTo>
                    <a:pt x="115068" y="20930"/>
                    <a:pt x="119999" y="32093"/>
                    <a:pt x="119999" y="46744"/>
                  </a:cubicBezTo>
                  <a:cubicBezTo>
                    <a:pt x="119999" y="110232"/>
                    <a:pt x="119999" y="110232"/>
                    <a:pt x="119999" y="110232"/>
                  </a:cubicBezTo>
                  <a:cubicBezTo>
                    <a:pt x="119999" y="115116"/>
                    <a:pt x="115890" y="118604"/>
                    <a:pt x="110136" y="118604"/>
                  </a:cubicBezTo>
                  <a:cubicBezTo>
                    <a:pt x="104383" y="118604"/>
                    <a:pt x="100273" y="115116"/>
                    <a:pt x="100273" y="110930"/>
                  </a:cubicBezTo>
                  <a:cubicBezTo>
                    <a:pt x="100273" y="99767"/>
                    <a:pt x="100273" y="99767"/>
                    <a:pt x="100273" y="99767"/>
                  </a:cubicBezTo>
                  <a:cubicBezTo>
                    <a:pt x="91232" y="110232"/>
                    <a:pt x="74794" y="120000"/>
                    <a:pt x="50958" y="120000"/>
                  </a:cubicBezTo>
                  <a:cubicBezTo>
                    <a:pt x="26301" y="120000"/>
                    <a:pt x="0" y="107441"/>
                    <a:pt x="0" y="837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Shape 190"/>
            <p:cNvSpPr/>
            <p:nvPr/>
          </p:nvSpPr>
          <p:spPr>
            <a:xfrm>
              <a:off x="-84138" y="5622925"/>
              <a:ext cx="1635125" cy="682625"/>
            </a:xfrm>
            <a:custGeom>
              <a:pathLst>
                <a:path extrusionOk="0" h="120000" w="120000">
                  <a:moveTo>
                    <a:pt x="13517" y="12067"/>
                  </a:moveTo>
                  <a:cubicBezTo>
                    <a:pt x="11862" y="4022"/>
                    <a:pt x="8275" y="0"/>
                    <a:pt x="4689" y="4022"/>
                  </a:cubicBezTo>
                  <a:cubicBezTo>
                    <a:pt x="1379" y="8044"/>
                    <a:pt x="0" y="16759"/>
                    <a:pt x="1655" y="24804"/>
                  </a:cubicBezTo>
                  <a:cubicBezTo>
                    <a:pt x="16000" y="101899"/>
                    <a:pt x="16000" y="101899"/>
                    <a:pt x="16000" y="101899"/>
                  </a:cubicBezTo>
                  <a:cubicBezTo>
                    <a:pt x="18482" y="113296"/>
                    <a:pt x="20689" y="120000"/>
                    <a:pt x="25379" y="120000"/>
                  </a:cubicBezTo>
                  <a:cubicBezTo>
                    <a:pt x="30068" y="120000"/>
                    <a:pt x="32275" y="113296"/>
                    <a:pt x="34482" y="101899"/>
                  </a:cubicBezTo>
                  <a:cubicBezTo>
                    <a:pt x="34482" y="101899"/>
                    <a:pt x="47172" y="34860"/>
                    <a:pt x="47172" y="34189"/>
                  </a:cubicBezTo>
                  <a:cubicBezTo>
                    <a:pt x="47448" y="33519"/>
                    <a:pt x="47724" y="30837"/>
                    <a:pt x="49103" y="30837"/>
                  </a:cubicBezTo>
                  <a:cubicBezTo>
                    <a:pt x="50206" y="31508"/>
                    <a:pt x="51034" y="33519"/>
                    <a:pt x="51034" y="36201"/>
                  </a:cubicBezTo>
                  <a:cubicBezTo>
                    <a:pt x="51034" y="101229"/>
                    <a:pt x="51034" y="101229"/>
                    <a:pt x="51034" y="101229"/>
                  </a:cubicBezTo>
                  <a:cubicBezTo>
                    <a:pt x="51034" y="111284"/>
                    <a:pt x="53241" y="120000"/>
                    <a:pt x="57655" y="120000"/>
                  </a:cubicBezTo>
                  <a:cubicBezTo>
                    <a:pt x="62068" y="120000"/>
                    <a:pt x="64551" y="111284"/>
                    <a:pt x="64551" y="101229"/>
                  </a:cubicBezTo>
                  <a:cubicBezTo>
                    <a:pt x="64551" y="48268"/>
                    <a:pt x="64551" y="48268"/>
                    <a:pt x="64551" y="48268"/>
                  </a:cubicBezTo>
                  <a:cubicBezTo>
                    <a:pt x="64551" y="37541"/>
                    <a:pt x="67586" y="30837"/>
                    <a:pt x="71724" y="30837"/>
                  </a:cubicBezTo>
                  <a:cubicBezTo>
                    <a:pt x="75862" y="30837"/>
                    <a:pt x="78620" y="38212"/>
                    <a:pt x="78620" y="48268"/>
                  </a:cubicBezTo>
                  <a:cubicBezTo>
                    <a:pt x="78620" y="101229"/>
                    <a:pt x="78620" y="101229"/>
                    <a:pt x="78620" y="101229"/>
                  </a:cubicBezTo>
                  <a:cubicBezTo>
                    <a:pt x="78620" y="111284"/>
                    <a:pt x="81103" y="120000"/>
                    <a:pt x="85517" y="120000"/>
                  </a:cubicBezTo>
                  <a:cubicBezTo>
                    <a:pt x="89931" y="120000"/>
                    <a:pt x="92137" y="111284"/>
                    <a:pt x="92137" y="101229"/>
                  </a:cubicBezTo>
                  <a:cubicBezTo>
                    <a:pt x="92137" y="48268"/>
                    <a:pt x="92137" y="48268"/>
                    <a:pt x="92137" y="48268"/>
                  </a:cubicBezTo>
                  <a:cubicBezTo>
                    <a:pt x="92137" y="37541"/>
                    <a:pt x="95172" y="30837"/>
                    <a:pt x="99310" y="30837"/>
                  </a:cubicBezTo>
                  <a:cubicBezTo>
                    <a:pt x="103448" y="30837"/>
                    <a:pt x="106206" y="38212"/>
                    <a:pt x="106206" y="48268"/>
                  </a:cubicBezTo>
                  <a:cubicBezTo>
                    <a:pt x="106206" y="101229"/>
                    <a:pt x="106206" y="101229"/>
                    <a:pt x="106206" y="101229"/>
                  </a:cubicBezTo>
                  <a:cubicBezTo>
                    <a:pt x="106206" y="111284"/>
                    <a:pt x="108689" y="120000"/>
                    <a:pt x="113103" y="120000"/>
                  </a:cubicBezTo>
                  <a:cubicBezTo>
                    <a:pt x="117517" y="120000"/>
                    <a:pt x="120000" y="111284"/>
                    <a:pt x="120000" y="101229"/>
                  </a:cubicBezTo>
                  <a:cubicBezTo>
                    <a:pt x="120000" y="40893"/>
                    <a:pt x="120000" y="40893"/>
                    <a:pt x="120000" y="40893"/>
                  </a:cubicBezTo>
                  <a:cubicBezTo>
                    <a:pt x="120000" y="18100"/>
                    <a:pt x="112551" y="2681"/>
                    <a:pt x="103448" y="2681"/>
                  </a:cubicBezTo>
                  <a:cubicBezTo>
                    <a:pt x="94620" y="2681"/>
                    <a:pt x="89103" y="17430"/>
                    <a:pt x="89103" y="17430"/>
                  </a:cubicBezTo>
                  <a:cubicBezTo>
                    <a:pt x="86068" y="8044"/>
                    <a:pt x="81931" y="2681"/>
                    <a:pt x="75034" y="2681"/>
                  </a:cubicBezTo>
                  <a:cubicBezTo>
                    <a:pt x="67862" y="2681"/>
                    <a:pt x="61517" y="17430"/>
                    <a:pt x="61517" y="17430"/>
                  </a:cubicBezTo>
                  <a:cubicBezTo>
                    <a:pt x="58482" y="8044"/>
                    <a:pt x="53517" y="2681"/>
                    <a:pt x="49103" y="2681"/>
                  </a:cubicBezTo>
                  <a:cubicBezTo>
                    <a:pt x="42758" y="2681"/>
                    <a:pt x="37517" y="9385"/>
                    <a:pt x="34482" y="26815"/>
                  </a:cubicBezTo>
                  <a:cubicBezTo>
                    <a:pt x="25379" y="79776"/>
                    <a:pt x="25379" y="79776"/>
                    <a:pt x="25379" y="79776"/>
                  </a:cubicBezTo>
                  <a:lnTo>
                    <a:pt x="13517" y="12067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Shape 191"/>
            <p:cNvSpPr/>
            <p:nvPr/>
          </p:nvSpPr>
          <p:spPr>
            <a:xfrm>
              <a:off x="4097337" y="5649912"/>
              <a:ext cx="149225" cy="157162"/>
            </a:xfrm>
            <a:custGeom>
              <a:pathLst>
                <a:path extrusionOk="0" h="120000" w="120000">
                  <a:moveTo>
                    <a:pt x="111000" y="58536"/>
                  </a:moveTo>
                  <a:cubicBezTo>
                    <a:pt x="111000" y="58536"/>
                    <a:pt x="111000" y="58536"/>
                    <a:pt x="111000" y="58536"/>
                  </a:cubicBezTo>
                  <a:cubicBezTo>
                    <a:pt x="111000" y="32195"/>
                    <a:pt x="87000" y="11707"/>
                    <a:pt x="60000" y="11707"/>
                  </a:cubicBezTo>
                  <a:cubicBezTo>
                    <a:pt x="33000" y="11707"/>
                    <a:pt x="9000" y="32195"/>
                    <a:pt x="9000" y="58536"/>
                  </a:cubicBezTo>
                  <a:cubicBezTo>
                    <a:pt x="9000" y="61463"/>
                    <a:pt x="9000" y="61463"/>
                    <a:pt x="9000" y="61463"/>
                  </a:cubicBezTo>
                  <a:cubicBezTo>
                    <a:pt x="9000" y="87804"/>
                    <a:pt x="33000" y="108292"/>
                    <a:pt x="60000" y="108292"/>
                  </a:cubicBezTo>
                  <a:cubicBezTo>
                    <a:pt x="87000" y="108292"/>
                    <a:pt x="111000" y="87804"/>
                    <a:pt x="111000" y="58536"/>
                  </a:cubicBezTo>
                  <a:moveTo>
                    <a:pt x="0" y="61463"/>
                  </a:moveTo>
                  <a:cubicBezTo>
                    <a:pt x="0" y="58536"/>
                    <a:pt x="0" y="58536"/>
                    <a:pt x="0" y="58536"/>
                  </a:cubicBezTo>
                  <a:cubicBezTo>
                    <a:pt x="0" y="26341"/>
                    <a:pt x="27000" y="0"/>
                    <a:pt x="60000" y="0"/>
                  </a:cubicBezTo>
                  <a:cubicBezTo>
                    <a:pt x="96000" y="0"/>
                    <a:pt x="120000" y="26341"/>
                    <a:pt x="120000" y="58536"/>
                  </a:cubicBezTo>
                  <a:cubicBezTo>
                    <a:pt x="120000" y="58536"/>
                    <a:pt x="120000" y="58536"/>
                    <a:pt x="120000" y="58536"/>
                  </a:cubicBezTo>
                  <a:cubicBezTo>
                    <a:pt x="120000" y="93658"/>
                    <a:pt x="93000" y="120000"/>
                    <a:pt x="60000" y="120000"/>
                  </a:cubicBezTo>
                  <a:cubicBezTo>
                    <a:pt x="24000" y="120000"/>
                    <a:pt x="0" y="93658"/>
                    <a:pt x="0" y="61463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Shape 192"/>
            <p:cNvSpPr/>
            <p:nvPr/>
          </p:nvSpPr>
          <p:spPr>
            <a:xfrm>
              <a:off x="4141787" y="5688012"/>
              <a:ext cx="63500" cy="76199"/>
            </a:xfrm>
            <a:custGeom>
              <a:pathLst>
                <a:path extrusionOk="0" h="120000" w="120000">
                  <a:moveTo>
                    <a:pt x="63529" y="60000"/>
                  </a:moveTo>
                  <a:cubicBezTo>
                    <a:pt x="77647" y="60000"/>
                    <a:pt x="84705" y="54000"/>
                    <a:pt x="84705" y="42000"/>
                  </a:cubicBezTo>
                  <a:cubicBezTo>
                    <a:pt x="84705" y="42000"/>
                    <a:pt x="84705" y="42000"/>
                    <a:pt x="84705" y="42000"/>
                  </a:cubicBezTo>
                  <a:cubicBezTo>
                    <a:pt x="84705" y="30000"/>
                    <a:pt x="77647" y="24000"/>
                    <a:pt x="63529" y="24000"/>
                  </a:cubicBezTo>
                  <a:cubicBezTo>
                    <a:pt x="35294" y="24000"/>
                    <a:pt x="35294" y="24000"/>
                    <a:pt x="35294" y="24000"/>
                  </a:cubicBezTo>
                  <a:cubicBezTo>
                    <a:pt x="35294" y="60000"/>
                    <a:pt x="35294" y="60000"/>
                    <a:pt x="35294" y="60000"/>
                  </a:cubicBezTo>
                  <a:lnTo>
                    <a:pt x="63529" y="60000"/>
                  </a:lnTo>
                  <a:close/>
                  <a:moveTo>
                    <a:pt x="0" y="12000"/>
                  </a:moveTo>
                  <a:cubicBezTo>
                    <a:pt x="0" y="6000"/>
                    <a:pt x="7058" y="0"/>
                    <a:pt x="14117" y="0"/>
                  </a:cubicBezTo>
                  <a:cubicBezTo>
                    <a:pt x="63529" y="0"/>
                    <a:pt x="63529" y="0"/>
                    <a:pt x="63529" y="0"/>
                  </a:cubicBezTo>
                  <a:cubicBezTo>
                    <a:pt x="84705" y="0"/>
                    <a:pt x="98823" y="6000"/>
                    <a:pt x="105882" y="12000"/>
                  </a:cubicBezTo>
                  <a:cubicBezTo>
                    <a:pt x="112941" y="18000"/>
                    <a:pt x="120000" y="30000"/>
                    <a:pt x="120000" y="42000"/>
                  </a:cubicBezTo>
                  <a:cubicBezTo>
                    <a:pt x="120000" y="42000"/>
                    <a:pt x="120000" y="42000"/>
                    <a:pt x="120000" y="42000"/>
                  </a:cubicBezTo>
                  <a:cubicBezTo>
                    <a:pt x="120000" y="60000"/>
                    <a:pt x="105882" y="72000"/>
                    <a:pt x="91764" y="78000"/>
                  </a:cubicBezTo>
                  <a:cubicBezTo>
                    <a:pt x="112941" y="102000"/>
                    <a:pt x="112941" y="102000"/>
                    <a:pt x="112941" y="102000"/>
                  </a:cubicBezTo>
                  <a:cubicBezTo>
                    <a:pt x="112941" y="102000"/>
                    <a:pt x="112941" y="108000"/>
                    <a:pt x="112941" y="108000"/>
                  </a:cubicBezTo>
                  <a:cubicBezTo>
                    <a:pt x="112941" y="114000"/>
                    <a:pt x="105882" y="120000"/>
                    <a:pt x="98823" y="120000"/>
                  </a:cubicBezTo>
                  <a:cubicBezTo>
                    <a:pt x="91764" y="120000"/>
                    <a:pt x="91764" y="120000"/>
                    <a:pt x="84705" y="114000"/>
                  </a:cubicBezTo>
                  <a:cubicBezTo>
                    <a:pt x="56470" y="84000"/>
                    <a:pt x="56470" y="84000"/>
                    <a:pt x="56470" y="84000"/>
                  </a:cubicBezTo>
                  <a:cubicBezTo>
                    <a:pt x="35294" y="84000"/>
                    <a:pt x="35294" y="84000"/>
                    <a:pt x="35294" y="84000"/>
                  </a:cubicBezTo>
                  <a:cubicBezTo>
                    <a:pt x="35294" y="108000"/>
                    <a:pt x="35294" y="108000"/>
                    <a:pt x="35294" y="108000"/>
                  </a:cubicBezTo>
                  <a:cubicBezTo>
                    <a:pt x="35294" y="114000"/>
                    <a:pt x="28235" y="120000"/>
                    <a:pt x="14117" y="120000"/>
                  </a:cubicBezTo>
                  <a:cubicBezTo>
                    <a:pt x="7058" y="120000"/>
                    <a:pt x="0" y="114000"/>
                    <a:pt x="0" y="108000"/>
                  </a:cubicBezTo>
                  <a:lnTo>
                    <a:pt x="0" y="12000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3" name="Shape 193"/>
          <p:cNvSpPr txBox="1"/>
          <p:nvPr>
            <p:ph idx="11" type="ftr"/>
          </p:nvPr>
        </p:nvSpPr>
        <p:spPr>
          <a:xfrm>
            <a:off x="3829869" y="6464301"/>
            <a:ext cx="3886200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75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4" name="Shape 194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ustom Quote">
    <p:bg>
      <p:bgPr>
        <a:solidFill>
          <a:srgbClr val="DCDCDD"/>
        </a:solidFill>
      </p:bgPr>
    </p:bg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/>
          <p:nvPr>
            <p:ph idx="1" type="body"/>
          </p:nvPr>
        </p:nvSpPr>
        <p:spPr>
          <a:xfrm>
            <a:off x="685799" y="2593231"/>
            <a:ext cx="3609976" cy="533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1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1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7" name="Shape 197"/>
          <p:cNvSpPr txBox="1"/>
          <p:nvPr>
            <p:ph idx="2" type="body"/>
          </p:nvPr>
        </p:nvSpPr>
        <p:spPr>
          <a:xfrm>
            <a:off x="632460" y="457200"/>
            <a:ext cx="3657600" cy="20116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44065" lvl="0" marL="44065" marR="0" rtl="0" algn="l">
              <a:lnSpc>
                <a:spcPct val="10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650" u="none" cap="none" strike="noStrike">
                <a:solidFill>
                  <a:srgbClr val="00344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382" lvl="1" marL="2382" marR="0" rtl="0" algn="l">
              <a:lnSpc>
                <a:spcPct val="10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65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382" lvl="2" marL="2382" marR="0" rtl="0" algn="l">
              <a:lnSpc>
                <a:spcPct val="10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65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382" lvl="3" marL="2382" marR="0" rtl="0" algn="l">
              <a:lnSpc>
                <a:spcPct val="10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65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382" lvl="4" marL="2382" marR="0" rtl="0" algn="l">
              <a:lnSpc>
                <a:spcPct val="10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65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382" lvl="5" marL="2382" marR="0" rtl="0" algn="l">
              <a:lnSpc>
                <a:spcPct val="10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165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382" lvl="6" marL="2382" marR="0" rtl="0" algn="l">
              <a:lnSpc>
                <a:spcPct val="10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65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382" lvl="7" marL="2382" marR="0" rtl="0" algn="l">
              <a:lnSpc>
                <a:spcPct val="10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165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382" lvl="8" marL="2382" marR="0" rtl="0" algn="l">
              <a:lnSpc>
                <a:spcPct val="10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65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8" name="Shape 198"/>
          <p:cNvSpPr/>
          <p:nvPr/>
        </p:nvSpPr>
        <p:spPr>
          <a:xfrm>
            <a:off x="0" y="6248400"/>
            <a:ext cx="9144000" cy="609599"/>
          </a:xfrm>
          <a:prstGeom prst="rect">
            <a:avLst/>
          </a:prstGeom>
          <a:solidFill>
            <a:srgbClr val="333333"/>
          </a:solidFill>
          <a:ln>
            <a:noFill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3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9" name="Shape 1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8996" y="6381844"/>
            <a:ext cx="846006" cy="30175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00" name="Shape 200"/>
          <p:cNvGrpSpPr/>
          <p:nvPr/>
        </p:nvGrpSpPr>
        <p:grpSpPr>
          <a:xfrm>
            <a:off x="463529" y="6446044"/>
            <a:ext cx="825059" cy="173354"/>
            <a:chOff x="-84138" y="5622925"/>
            <a:chExt cx="4330700" cy="682625"/>
          </a:xfrm>
        </p:grpSpPr>
        <p:sp>
          <p:nvSpPr>
            <p:cNvPr id="201" name="Shape 201"/>
            <p:cNvSpPr/>
            <p:nvPr/>
          </p:nvSpPr>
          <p:spPr>
            <a:xfrm>
              <a:off x="1589087" y="5649912"/>
              <a:ext cx="914400" cy="647700"/>
            </a:xfrm>
            <a:custGeom>
              <a:pathLst>
                <a:path extrusionOk="0" h="120000" w="120000">
                  <a:moveTo>
                    <a:pt x="25679" y="112235"/>
                  </a:moveTo>
                  <a:cubicBezTo>
                    <a:pt x="987" y="13411"/>
                    <a:pt x="987" y="13411"/>
                    <a:pt x="987" y="13411"/>
                  </a:cubicBezTo>
                  <a:cubicBezTo>
                    <a:pt x="493" y="12000"/>
                    <a:pt x="0" y="9882"/>
                    <a:pt x="0" y="8470"/>
                  </a:cubicBezTo>
                  <a:cubicBezTo>
                    <a:pt x="0" y="4235"/>
                    <a:pt x="2469" y="0"/>
                    <a:pt x="6419" y="0"/>
                  </a:cubicBezTo>
                  <a:cubicBezTo>
                    <a:pt x="9382" y="0"/>
                    <a:pt x="11358" y="2823"/>
                    <a:pt x="12345" y="7764"/>
                  </a:cubicBezTo>
                  <a:cubicBezTo>
                    <a:pt x="33086" y="92470"/>
                    <a:pt x="33086" y="92470"/>
                    <a:pt x="33086" y="92470"/>
                  </a:cubicBezTo>
                  <a:cubicBezTo>
                    <a:pt x="53827" y="7058"/>
                    <a:pt x="53827" y="7058"/>
                    <a:pt x="53827" y="7058"/>
                  </a:cubicBezTo>
                  <a:cubicBezTo>
                    <a:pt x="54814" y="2823"/>
                    <a:pt x="56296" y="0"/>
                    <a:pt x="59753" y="0"/>
                  </a:cubicBezTo>
                  <a:cubicBezTo>
                    <a:pt x="60246" y="0"/>
                    <a:pt x="60246" y="0"/>
                    <a:pt x="60246" y="0"/>
                  </a:cubicBezTo>
                  <a:cubicBezTo>
                    <a:pt x="63703" y="0"/>
                    <a:pt x="65679" y="2823"/>
                    <a:pt x="66666" y="7058"/>
                  </a:cubicBezTo>
                  <a:cubicBezTo>
                    <a:pt x="87407" y="92470"/>
                    <a:pt x="87407" y="92470"/>
                    <a:pt x="87407" y="92470"/>
                  </a:cubicBezTo>
                  <a:cubicBezTo>
                    <a:pt x="108148" y="7058"/>
                    <a:pt x="108148" y="7058"/>
                    <a:pt x="108148" y="7058"/>
                  </a:cubicBezTo>
                  <a:cubicBezTo>
                    <a:pt x="109135" y="3529"/>
                    <a:pt x="110617" y="0"/>
                    <a:pt x="114074" y="0"/>
                  </a:cubicBezTo>
                  <a:cubicBezTo>
                    <a:pt x="117530" y="0"/>
                    <a:pt x="120000" y="4235"/>
                    <a:pt x="120000" y="8470"/>
                  </a:cubicBezTo>
                  <a:cubicBezTo>
                    <a:pt x="120000" y="9882"/>
                    <a:pt x="119506" y="12000"/>
                    <a:pt x="119012" y="13411"/>
                  </a:cubicBezTo>
                  <a:cubicBezTo>
                    <a:pt x="94320" y="112235"/>
                    <a:pt x="94320" y="112235"/>
                    <a:pt x="94320" y="112235"/>
                  </a:cubicBezTo>
                  <a:cubicBezTo>
                    <a:pt x="92839" y="117176"/>
                    <a:pt x="90370" y="120000"/>
                    <a:pt x="87407" y="120000"/>
                  </a:cubicBezTo>
                  <a:cubicBezTo>
                    <a:pt x="86913" y="120000"/>
                    <a:pt x="86913" y="120000"/>
                    <a:pt x="86913" y="120000"/>
                  </a:cubicBezTo>
                  <a:cubicBezTo>
                    <a:pt x="83950" y="120000"/>
                    <a:pt x="81481" y="117176"/>
                    <a:pt x="80493" y="112235"/>
                  </a:cubicBezTo>
                  <a:cubicBezTo>
                    <a:pt x="60246" y="28235"/>
                    <a:pt x="60246" y="28235"/>
                    <a:pt x="60246" y="28235"/>
                  </a:cubicBezTo>
                  <a:cubicBezTo>
                    <a:pt x="39506" y="112235"/>
                    <a:pt x="39506" y="112235"/>
                    <a:pt x="39506" y="112235"/>
                  </a:cubicBezTo>
                  <a:cubicBezTo>
                    <a:pt x="38518" y="117176"/>
                    <a:pt x="36049" y="120000"/>
                    <a:pt x="32592" y="120000"/>
                  </a:cubicBezTo>
                  <a:cubicBezTo>
                    <a:pt x="32592" y="120000"/>
                    <a:pt x="32592" y="120000"/>
                    <a:pt x="32592" y="120000"/>
                  </a:cubicBezTo>
                  <a:cubicBezTo>
                    <a:pt x="29629" y="120000"/>
                    <a:pt x="27160" y="117176"/>
                    <a:pt x="25679" y="112235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Shape 202"/>
            <p:cNvSpPr/>
            <p:nvPr/>
          </p:nvSpPr>
          <p:spPr>
            <a:xfrm>
              <a:off x="3163888" y="5649912"/>
              <a:ext cx="354013" cy="647700"/>
            </a:xfrm>
            <a:custGeom>
              <a:pathLst>
                <a:path extrusionOk="0" h="120000" w="120000">
                  <a:moveTo>
                    <a:pt x="0" y="9176"/>
                  </a:moveTo>
                  <a:cubicBezTo>
                    <a:pt x="0" y="4235"/>
                    <a:pt x="6382" y="0"/>
                    <a:pt x="15319" y="0"/>
                  </a:cubicBezTo>
                  <a:cubicBezTo>
                    <a:pt x="24255" y="0"/>
                    <a:pt x="30638" y="3529"/>
                    <a:pt x="30638" y="9176"/>
                  </a:cubicBezTo>
                  <a:cubicBezTo>
                    <a:pt x="30638" y="28941"/>
                    <a:pt x="30638" y="28941"/>
                    <a:pt x="30638" y="28941"/>
                  </a:cubicBezTo>
                  <a:cubicBezTo>
                    <a:pt x="47234" y="9176"/>
                    <a:pt x="81702" y="0"/>
                    <a:pt x="104680" y="0"/>
                  </a:cubicBezTo>
                  <a:cubicBezTo>
                    <a:pt x="113617" y="0"/>
                    <a:pt x="120000" y="4235"/>
                    <a:pt x="120000" y="9176"/>
                  </a:cubicBezTo>
                  <a:cubicBezTo>
                    <a:pt x="120000" y="14117"/>
                    <a:pt x="113617" y="16941"/>
                    <a:pt x="105957" y="17647"/>
                  </a:cubicBezTo>
                  <a:cubicBezTo>
                    <a:pt x="65106" y="20470"/>
                    <a:pt x="30638" y="37411"/>
                    <a:pt x="30638" y="71294"/>
                  </a:cubicBezTo>
                  <a:cubicBezTo>
                    <a:pt x="30638" y="110823"/>
                    <a:pt x="30638" y="110823"/>
                    <a:pt x="30638" y="110823"/>
                  </a:cubicBezTo>
                  <a:cubicBezTo>
                    <a:pt x="30638" y="115764"/>
                    <a:pt x="24255" y="120000"/>
                    <a:pt x="15319" y="120000"/>
                  </a:cubicBezTo>
                  <a:cubicBezTo>
                    <a:pt x="6382" y="120000"/>
                    <a:pt x="0" y="115764"/>
                    <a:pt x="0" y="110823"/>
                  </a:cubicBezTo>
                  <a:lnTo>
                    <a:pt x="0" y="9176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Shape 203"/>
            <p:cNvSpPr/>
            <p:nvPr/>
          </p:nvSpPr>
          <p:spPr>
            <a:xfrm>
              <a:off x="3509962" y="5649912"/>
              <a:ext cx="579438" cy="655638"/>
            </a:xfrm>
            <a:custGeom>
              <a:pathLst>
                <a:path extrusionOk="0" h="120000" w="120000">
                  <a:moveTo>
                    <a:pt x="100519" y="53023"/>
                  </a:moveTo>
                  <a:cubicBezTo>
                    <a:pt x="98961" y="32790"/>
                    <a:pt x="85714" y="14651"/>
                    <a:pt x="60000" y="14651"/>
                  </a:cubicBezTo>
                  <a:cubicBezTo>
                    <a:pt x="38181" y="14651"/>
                    <a:pt x="21818" y="30697"/>
                    <a:pt x="19480" y="53023"/>
                  </a:cubicBezTo>
                  <a:lnTo>
                    <a:pt x="100519" y="53023"/>
                  </a:lnTo>
                  <a:close/>
                  <a:moveTo>
                    <a:pt x="63116" y="120000"/>
                  </a:moveTo>
                  <a:cubicBezTo>
                    <a:pt x="28051" y="120000"/>
                    <a:pt x="0" y="95581"/>
                    <a:pt x="0" y="60000"/>
                  </a:cubicBezTo>
                  <a:cubicBezTo>
                    <a:pt x="0" y="59302"/>
                    <a:pt x="0" y="59302"/>
                    <a:pt x="0" y="59302"/>
                  </a:cubicBezTo>
                  <a:cubicBezTo>
                    <a:pt x="0" y="26511"/>
                    <a:pt x="25714" y="0"/>
                    <a:pt x="60779" y="0"/>
                  </a:cubicBezTo>
                  <a:cubicBezTo>
                    <a:pt x="98181" y="0"/>
                    <a:pt x="120000" y="27906"/>
                    <a:pt x="120000" y="57906"/>
                  </a:cubicBezTo>
                  <a:cubicBezTo>
                    <a:pt x="120000" y="62790"/>
                    <a:pt x="115324" y="66279"/>
                    <a:pt x="110649" y="66279"/>
                  </a:cubicBezTo>
                  <a:cubicBezTo>
                    <a:pt x="19480" y="66279"/>
                    <a:pt x="19480" y="66279"/>
                    <a:pt x="19480" y="66279"/>
                  </a:cubicBezTo>
                  <a:cubicBezTo>
                    <a:pt x="21818" y="90697"/>
                    <a:pt x="41298" y="104651"/>
                    <a:pt x="63896" y="104651"/>
                  </a:cubicBezTo>
                  <a:cubicBezTo>
                    <a:pt x="79480" y="104651"/>
                    <a:pt x="91168" y="99069"/>
                    <a:pt x="100519" y="91395"/>
                  </a:cubicBezTo>
                  <a:cubicBezTo>
                    <a:pt x="102077" y="90697"/>
                    <a:pt x="103636" y="89302"/>
                    <a:pt x="105974" y="89302"/>
                  </a:cubicBezTo>
                  <a:cubicBezTo>
                    <a:pt x="110649" y="89302"/>
                    <a:pt x="113766" y="92790"/>
                    <a:pt x="113766" y="96976"/>
                  </a:cubicBezTo>
                  <a:cubicBezTo>
                    <a:pt x="113766" y="99069"/>
                    <a:pt x="112987" y="101162"/>
                    <a:pt x="110649" y="102558"/>
                  </a:cubicBezTo>
                  <a:cubicBezTo>
                    <a:pt x="98961" y="113023"/>
                    <a:pt x="84935" y="120000"/>
                    <a:pt x="63116" y="12000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Shape 204"/>
            <p:cNvSpPr/>
            <p:nvPr/>
          </p:nvSpPr>
          <p:spPr>
            <a:xfrm>
              <a:off x="2503488" y="5649912"/>
              <a:ext cx="547687" cy="655638"/>
            </a:xfrm>
            <a:custGeom>
              <a:pathLst>
                <a:path extrusionOk="0" h="120000" w="120000">
                  <a:moveTo>
                    <a:pt x="100273" y="74651"/>
                  </a:moveTo>
                  <a:cubicBezTo>
                    <a:pt x="100273" y="63488"/>
                    <a:pt x="100273" y="63488"/>
                    <a:pt x="100273" y="63488"/>
                  </a:cubicBezTo>
                  <a:cubicBezTo>
                    <a:pt x="90410" y="61395"/>
                    <a:pt x="77260" y="58604"/>
                    <a:pt x="60821" y="58604"/>
                  </a:cubicBezTo>
                  <a:cubicBezTo>
                    <a:pt x="35342" y="58604"/>
                    <a:pt x="20547" y="68372"/>
                    <a:pt x="20547" y="82325"/>
                  </a:cubicBezTo>
                  <a:cubicBezTo>
                    <a:pt x="20547" y="83023"/>
                    <a:pt x="20547" y="83023"/>
                    <a:pt x="20547" y="83023"/>
                  </a:cubicBezTo>
                  <a:cubicBezTo>
                    <a:pt x="20547" y="97674"/>
                    <a:pt x="36986" y="106046"/>
                    <a:pt x="55068" y="106046"/>
                  </a:cubicBezTo>
                  <a:cubicBezTo>
                    <a:pt x="79726" y="106046"/>
                    <a:pt x="100273" y="92790"/>
                    <a:pt x="100273" y="74651"/>
                  </a:cubicBezTo>
                  <a:moveTo>
                    <a:pt x="0" y="83720"/>
                  </a:moveTo>
                  <a:cubicBezTo>
                    <a:pt x="0" y="83023"/>
                    <a:pt x="0" y="83023"/>
                    <a:pt x="0" y="83023"/>
                  </a:cubicBezTo>
                  <a:cubicBezTo>
                    <a:pt x="0" y="59302"/>
                    <a:pt x="23835" y="46046"/>
                    <a:pt x="58356" y="46046"/>
                  </a:cubicBezTo>
                  <a:cubicBezTo>
                    <a:pt x="75616" y="46046"/>
                    <a:pt x="87945" y="48139"/>
                    <a:pt x="100273" y="50930"/>
                  </a:cubicBezTo>
                  <a:cubicBezTo>
                    <a:pt x="100273" y="46744"/>
                    <a:pt x="100273" y="46744"/>
                    <a:pt x="100273" y="46744"/>
                  </a:cubicBezTo>
                  <a:cubicBezTo>
                    <a:pt x="100273" y="25813"/>
                    <a:pt x="85479" y="15348"/>
                    <a:pt x="59999" y="15348"/>
                  </a:cubicBezTo>
                  <a:cubicBezTo>
                    <a:pt x="46027" y="15348"/>
                    <a:pt x="37808" y="16744"/>
                    <a:pt x="27945" y="20930"/>
                  </a:cubicBezTo>
                  <a:cubicBezTo>
                    <a:pt x="27123" y="20930"/>
                    <a:pt x="25479" y="21627"/>
                    <a:pt x="24657" y="21627"/>
                  </a:cubicBezTo>
                  <a:cubicBezTo>
                    <a:pt x="19726" y="21627"/>
                    <a:pt x="15616" y="18139"/>
                    <a:pt x="15616" y="13953"/>
                  </a:cubicBezTo>
                  <a:cubicBezTo>
                    <a:pt x="15616" y="10465"/>
                    <a:pt x="17260" y="8372"/>
                    <a:pt x="21369" y="6976"/>
                  </a:cubicBezTo>
                  <a:cubicBezTo>
                    <a:pt x="34520" y="2093"/>
                    <a:pt x="44383" y="0"/>
                    <a:pt x="61643" y="0"/>
                  </a:cubicBezTo>
                  <a:cubicBezTo>
                    <a:pt x="81369" y="0"/>
                    <a:pt x="96164" y="4186"/>
                    <a:pt x="106027" y="13255"/>
                  </a:cubicBezTo>
                  <a:cubicBezTo>
                    <a:pt x="115068" y="20930"/>
                    <a:pt x="119999" y="32093"/>
                    <a:pt x="119999" y="46744"/>
                  </a:cubicBezTo>
                  <a:cubicBezTo>
                    <a:pt x="119999" y="110232"/>
                    <a:pt x="119999" y="110232"/>
                    <a:pt x="119999" y="110232"/>
                  </a:cubicBezTo>
                  <a:cubicBezTo>
                    <a:pt x="119999" y="115116"/>
                    <a:pt x="115890" y="118604"/>
                    <a:pt x="110136" y="118604"/>
                  </a:cubicBezTo>
                  <a:cubicBezTo>
                    <a:pt x="104383" y="118604"/>
                    <a:pt x="100273" y="115116"/>
                    <a:pt x="100273" y="110930"/>
                  </a:cubicBezTo>
                  <a:cubicBezTo>
                    <a:pt x="100273" y="99767"/>
                    <a:pt x="100273" y="99767"/>
                    <a:pt x="100273" y="99767"/>
                  </a:cubicBezTo>
                  <a:cubicBezTo>
                    <a:pt x="91232" y="110232"/>
                    <a:pt x="74794" y="120000"/>
                    <a:pt x="50958" y="120000"/>
                  </a:cubicBezTo>
                  <a:cubicBezTo>
                    <a:pt x="26301" y="120000"/>
                    <a:pt x="0" y="107441"/>
                    <a:pt x="0" y="837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Shape 205"/>
            <p:cNvSpPr/>
            <p:nvPr/>
          </p:nvSpPr>
          <p:spPr>
            <a:xfrm>
              <a:off x="-84138" y="5622925"/>
              <a:ext cx="1635125" cy="682625"/>
            </a:xfrm>
            <a:custGeom>
              <a:pathLst>
                <a:path extrusionOk="0" h="120000" w="120000">
                  <a:moveTo>
                    <a:pt x="13517" y="12067"/>
                  </a:moveTo>
                  <a:cubicBezTo>
                    <a:pt x="11862" y="4022"/>
                    <a:pt x="8275" y="0"/>
                    <a:pt x="4689" y="4022"/>
                  </a:cubicBezTo>
                  <a:cubicBezTo>
                    <a:pt x="1379" y="8044"/>
                    <a:pt x="0" y="16759"/>
                    <a:pt x="1655" y="24804"/>
                  </a:cubicBezTo>
                  <a:cubicBezTo>
                    <a:pt x="16000" y="101899"/>
                    <a:pt x="16000" y="101899"/>
                    <a:pt x="16000" y="101899"/>
                  </a:cubicBezTo>
                  <a:cubicBezTo>
                    <a:pt x="18482" y="113296"/>
                    <a:pt x="20689" y="120000"/>
                    <a:pt x="25379" y="120000"/>
                  </a:cubicBezTo>
                  <a:cubicBezTo>
                    <a:pt x="30068" y="120000"/>
                    <a:pt x="32275" y="113296"/>
                    <a:pt x="34482" y="101899"/>
                  </a:cubicBezTo>
                  <a:cubicBezTo>
                    <a:pt x="34482" y="101899"/>
                    <a:pt x="47172" y="34860"/>
                    <a:pt x="47172" y="34189"/>
                  </a:cubicBezTo>
                  <a:cubicBezTo>
                    <a:pt x="47448" y="33519"/>
                    <a:pt x="47724" y="30837"/>
                    <a:pt x="49103" y="30837"/>
                  </a:cubicBezTo>
                  <a:cubicBezTo>
                    <a:pt x="50206" y="31508"/>
                    <a:pt x="51034" y="33519"/>
                    <a:pt x="51034" y="36201"/>
                  </a:cubicBezTo>
                  <a:cubicBezTo>
                    <a:pt x="51034" y="101229"/>
                    <a:pt x="51034" y="101229"/>
                    <a:pt x="51034" y="101229"/>
                  </a:cubicBezTo>
                  <a:cubicBezTo>
                    <a:pt x="51034" y="111284"/>
                    <a:pt x="53241" y="120000"/>
                    <a:pt x="57655" y="120000"/>
                  </a:cubicBezTo>
                  <a:cubicBezTo>
                    <a:pt x="62068" y="120000"/>
                    <a:pt x="64551" y="111284"/>
                    <a:pt x="64551" y="101229"/>
                  </a:cubicBezTo>
                  <a:cubicBezTo>
                    <a:pt x="64551" y="48268"/>
                    <a:pt x="64551" y="48268"/>
                    <a:pt x="64551" y="48268"/>
                  </a:cubicBezTo>
                  <a:cubicBezTo>
                    <a:pt x="64551" y="37541"/>
                    <a:pt x="67586" y="30837"/>
                    <a:pt x="71724" y="30837"/>
                  </a:cubicBezTo>
                  <a:cubicBezTo>
                    <a:pt x="75862" y="30837"/>
                    <a:pt x="78620" y="38212"/>
                    <a:pt x="78620" y="48268"/>
                  </a:cubicBezTo>
                  <a:cubicBezTo>
                    <a:pt x="78620" y="101229"/>
                    <a:pt x="78620" y="101229"/>
                    <a:pt x="78620" y="101229"/>
                  </a:cubicBezTo>
                  <a:cubicBezTo>
                    <a:pt x="78620" y="111284"/>
                    <a:pt x="81103" y="120000"/>
                    <a:pt x="85517" y="120000"/>
                  </a:cubicBezTo>
                  <a:cubicBezTo>
                    <a:pt x="89931" y="120000"/>
                    <a:pt x="92137" y="111284"/>
                    <a:pt x="92137" y="101229"/>
                  </a:cubicBezTo>
                  <a:cubicBezTo>
                    <a:pt x="92137" y="48268"/>
                    <a:pt x="92137" y="48268"/>
                    <a:pt x="92137" y="48268"/>
                  </a:cubicBezTo>
                  <a:cubicBezTo>
                    <a:pt x="92137" y="37541"/>
                    <a:pt x="95172" y="30837"/>
                    <a:pt x="99310" y="30837"/>
                  </a:cubicBezTo>
                  <a:cubicBezTo>
                    <a:pt x="103448" y="30837"/>
                    <a:pt x="106206" y="38212"/>
                    <a:pt x="106206" y="48268"/>
                  </a:cubicBezTo>
                  <a:cubicBezTo>
                    <a:pt x="106206" y="101229"/>
                    <a:pt x="106206" y="101229"/>
                    <a:pt x="106206" y="101229"/>
                  </a:cubicBezTo>
                  <a:cubicBezTo>
                    <a:pt x="106206" y="111284"/>
                    <a:pt x="108689" y="120000"/>
                    <a:pt x="113103" y="120000"/>
                  </a:cubicBezTo>
                  <a:cubicBezTo>
                    <a:pt x="117517" y="120000"/>
                    <a:pt x="120000" y="111284"/>
                    <a:pt x="120000" y="101229"/>
                  </a:cubicBezTo>
                  <a:cubicBezTo>
                    <a:pt x="120000" y="40893"/>
                    <a:pt x="120000" y="40893"/>
                    <a:pt x="120000" y="40893"/>
                  </a:cubicBezTo>
                  <a:cubicBezTo>
                    <a:pt x="120000" y="18100"/>
                    <a:pt x="112551" y="2681"/>
                    <a:pt x="103448" y="2681"/>
                  </a:cubicBezTo>
                  <a:cubicBezTo>
                    <a:pt x="94620" y="2681"/>
                    <a:pt x="89103" y="17430"/>
                    <a:pt x="89103" y="17430"/>
                  </a:cubicBezTo>
                  <a:cubicBezTo>
                    <a:pt x="86068" y="8044"/>
                    <a:pt x="81931" y="2681"/>
                    <a:pt x="75034" y="2681"/>
                  </a:cubicBezTo>
                  <a:cubicBezTo>
                    <a:pt x="67862" y="2681"/>
                    <a:pt x="61517" y="17430"/>
                    <a:pt x="61517" y="17430"/>
                  </a:cubicBezTo>
                  <a:cubicBezTo>
                    <a:pt x="58482" y="8044"/>
                    <a:pt x="53517" y="2681"/>
                    <a:pt x="49103" y="2681"/>
                  </a:cubicBezTo>
                  <a:cubicBezTo>
                    <a:pt x="42758" y="2681"/>
                    <a:pt x="37517" y="9385"/>
                    <a:pt x="34482" y="26815"/>
                  </a:cubicBezTo>
                  <a:cubicBezTo>
                    <a:pt x="25379" y="79776"/>
                    <a:pt x="25379" y="79776"/>
                    <a:pt x="25379" y="79776"/>
                  </a:cubicBezTo>
                  <a:lnTo>
                    <a:pt x="13517" y="12067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Shape 206"/>
            <p:cNvSpPr/>
            <p:nvPr/>
          </p:nvSpPr>
          <p:spPr>
            <a:xfrm>
              <a:off x="4097337" y="5649912"/>
              <a:ext cx="149225" cy="157162"/>
            </a:xfrm>
            <a:custGeom>
              <a:pathLst>
                <a:path extrusionOk="0" h="120000" w="120000">
                  <a:moveTo>
                    <a:pt x="111000" y="58536"/>
                  </a:moveTo>
                  <a:cubicBezTo>
                    <a:pt x="111000" y="58536"/>
                    <a:pt x="111000" y="58536"/>
                    <a:pt x="111000" y="58536"/>
                  </a:cubicBezTo>
                  <a:cubicBezTo>
                    <a:pt x="111000" y="32195"/>
                    <a:pt x="87000" y="11707"/>
                    <a:pt x="60000" y="11707"/>
                  </a:cubicBezTo>
                  <a:cubicBezTo>
                    <a:pt x="33000" y="11707"/>
                    <a:pt x="9000" y="32195"/>
                    <a:pt x="9000" y="58536"/>
                  </a:cubicBezTo>
                  <a:cubicBezTo>
                    <a:pt x="9000" y="61463"/>
                    <a:pt x="9000" y="61463"/>
                    <a:pt x="9000" y="61463"/>
                  </a:cubicBezTo>
                  <a:cubicBezTo>
                    <a:pt x="9000" y="87804"/>
                    <a:pt x="33000" y="108292"/>
                    <a:pt x="60000" y="108292"/>
                  </a:cubicBezTo>
                  <a:cubicBezTo>
                    <a:pt x="87000" y="108292"/>
                    <a:pt x="111000" y="87804"/>
                    <a:pt x="111000" y="58536"/>
                  </a:cubicBezTo>
                  <a:moveTo>
                    <a:pt x="0" y="61463"/>
                  </a:moveTo>
                  <a:cubicBezTo>
                    <a:pt x="0" y="58536"/>
                    <a:pt x="0" y="58536"/>
                    <a:pt x="0" y="58536"/>
                  </a:cubicBezTo>
                  <a:cubicBezTo>
                    <a:pt x="0" y="26341"/>
                    <a:pt x="27000" y="0"/>
                    <a:pt x="60000" y="0"/>
                  </a:cubicBezTo>
                  <a:cubicBezTo>
                    <a:pt x="96000" y="0"/>
                    <a:pt x="120000" y="26341"/>
                    <a:pt x="120000" y="58536"/>
                  </a:cubicBezTo>
                  <a:cubicBezTo>
                    <a:pt x="120000" y="58536"/>
                    <a:pt x="120000" y="58536"/>
                    <a:pt x="120000" y="58536"/>
                  </a:cubicBezTo>
                  <a:cubicBezTo>
                    <a:pt x="120000" y="93658"/>
                    <a:pt x="93000" y="120000"/>
                    <a:pt x="60000" y="120000"/>
                  </a:cubicBezTo>
                  <a:cubicBezTo>
                    <a:pt x="24000" y="120000"/>
                    <a:pt x="0" y="93658"/>
                    <a:pt x="0" y="61463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Shape 207"/>
            <p:cNvSpPr/>
            <p:nvPr/>
          </p:nvSpPr>
          <p:spPr>
            <a:xfrm>
              <a:off x="4141787" y="5688012"/>
              <a:ext cx="63500" cy="76199"/>
            </a:xfrm>
            <a:custGeom>
              <a:pathLst>
                <a:path extrusionOk="0" h="120000" w="120000">
                  <a:moveTo>
                    <a:pt x="63529" y="60000"/>
                  </a:moveTo>
                  <a:cubicBezTo>
                    <a:pt x="77647" y="60000"/>
                    <a:pt x="84705" y="54000"/>
                    <a:pt x="84705" y="42000"/>
                  </a:cubicBezTo>
                  <a:cubicBezTo>
                    <a:pt x="84705" y="42000"/>
                    <a:pt x="84705" y="42000"/>
                    <a:pt x="84705" y="42000"/>
                  </a:cubicBezTo>
                  <a:cubicBezTo>
                    <a:pt x="84705" y="30000"/>
                    <a:pt x="77647" y="24000"/>
                    <a:pt x="63529" y="24000"/>
                  </a:cubicBezTo>
                  <a:cubicBezTo>
                    <a:pt x="35294" y="24000"/>
                    <a:pt x="35294" y="24000"/>
                    <a:pt x="35294" y="24000"/>
                  </a:cubicBezTo>
                  <a:cubicBezTo>
                    <a:pt x="35294" y="60000"/>
                    <a:pt x="35294" y="60000"/>
                    <a:pt x="35294" y="60000"/>
                  </a:cubicBezTo>
                  <a:lnTo>
                    <a:pt x="63529" y="60000"/>
                  </a:lnTo>
                  <a:close/>
                  <a:moveTo>
                    <a:pt x="0" y="12000"/>
                  </a:moveTo>
                  <a:cubicBezTo>
                    <a:pt x="0" y="6000"/>
                    <a:pt x="7058" y="0"/>
                    <a:pt x="14117" y="0"/>
                  </a:cubicBezTo>
                  <a:cubicBezTo>
                    <a:pt x="63529" y="0"/>
                    <a:pt x="63529" y="0"/>
                    <a:pt x="63529" y="0"/>
                  </a:cubicBezTo>
                  <a:cubicBezTo>
                    <a:pt x="84705" y="0"/>
                    <a:pt x="98823" y="6000"/>
                    <a:pt x="105882" y="12000"/>
                  </a:cubicBezTo>
                  <a:cubicBezTo>
                    <a:pt x="112941" y="18000"/>
                    <a:pt x="120000" y="30000"/>
                    <a:pt x="120000" y="42000"/>
                  </a:cubicBezTo>
                  <a:cubicBezTo>
                    <a:pt x="120000" y="42000"/>
                    <a:pt x="120000" y="42000"/>
                    <a:pt x="120000" y="42000"/>
                  </a:cubicBezTo>
                  <a:cubicBezTo>
                    <a:pt x="120000" y="60000"/>
                    <a:pt x="105882" y="72000"/>
                    <a:pt x="91764" y="78000"/>
                  </a:cubicBezTo>
                  <a:cubicBezTo>
                    <a:pt x="112941" y="102000"/>
                    <a:pt x="112941" y="102000"/>
                    <a:pt x="112941" y="102000"/>
                  </a:cubicBezTo>
                  <a:cubicBezTo>
                    <a:pt x="112941" y="102000"/>
                    <a:pt x="112941" y="108000"/>
                    <a:pt x="112941" y="108000"/>
                  </a:cubicBezTo>
                  <a:cubicBezTo>
                    <a:pt x="112941" y="114000"/>
                    <a:pt x="105882" y="120000"/>
                    <a:pt x="98823" y="120000"/>
                  </a:cubicBezTo>
                  <a:cubicBezTo>
                    <a:pt x="91764" y="120000"/>
                    <a:pt x="91764" y="120000"/>
                    <a:pt x="84705" y="114000"/>
                  </a:cubicBezTo>
                  <a:cubicBezTo>
                    <a:pt x="56470" y="84000"/>
                    <a:pt x="56470" y="84000"/>
                    <a:pt x="56470" y="84000"/>
                  </a:cubicBezTo>
                  <a:cubicBezTo>
                    <a:pt x="35294" y="84000"/>
                    <a:pt x="35294" y="84000"/>
                    <a:pt x="35294" y="84000"/>
                  </a:cubicBezTo>
                  <a:cubicBezTo>
                    <a:pt x="35294" y="108000"/>
                    <a:pt x="35294" y="108000"/>
                    <a:pt x="35294" y="108000"/>
                  </a:cubicBezTo>
                  <a:cubicBezTo>
                    <a:pt x="35294" y="114000"/>
                    <a:pt x="28235" y="120000"/>
                    <a:pt x="14117" y="120000"/>
                  </a:cubicBezTo>
                  <a:cubicBezTo>
                    <a:pt x="7058" y="120000"/>
                    <a:pt x="0" y="114000"/>
                    <a:pt x="0" y="108000"/>
                  </a:cubicBezTo>
                  <a:lnTo>
                    <a:pt x="0" y="12000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8" name="Shape 208"/>
          <p:cNvSpPr txBox="1"/>
          <p:nvPr>
            <p:ph idx="11" type="ftr"/>
          </p:nvPr>
        </p:nvSpPr>
        <p:spPr>
          <a:xfrm>
            <a:off x="3829869" y="6464301"/>
            <a:ext cx="3886200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75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9" name="Shape 209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ustom Metric 1">
    <p:bg>
      <p:bgPr>
        <a:solidFill>
          <a:srgbClr val="DCDCDD"/>
        </a:solidFill>
      </p:bgPr>
    </p:bg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>
            <p:ph idx="1" type="body"/>
          </p:nvPr>
        </p:nvSpPr>
        <p:spPr>
          <a:xfrm>
            <a:off x="992067" y="685800"/>
            <a:ext cx="3291840" cy="16763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-2382" lvl="0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382" lvl="1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382" lvl="2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382" lvl="3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382" lvl="4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382" lvl="5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8252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382" lvl="6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382" lvl="7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8252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382" lvl="8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2" name="Shape 212"/>
          <p:cNvSpPr txBox="1"/>
          <p:nvPr>
            <p:ph idx="2" type="body"/>
          </p:nvPr>
        </p:nvSpPr>
        <p:spPr>
          <a:xfrm>
            <a:off x="992067" y="2362200"/>
            <a:ext cx="3291840" cy="1066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382" lvl="0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8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382" lvl="1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382" lvl="2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382" lvl="3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382" lvl="4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382" lvl="5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382" lvl="6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382" lvl="7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382" lvl="8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3" name="Shape 213"/>
          <p:cNvSpPr/>
          <p:nvPr/>
        </p:nvSpPr>
        <p:spPr>
          <a:xfrm>
            <a:off x="0" y="6248400"/>
            <a:ext cx="9144000" cy="609599"/>
          </a:xfrm>
          <a:prstGeom prst="rect">
            <a:avLst/>
          </a:prstGeom>
          <a:solidFill>
            <a:srgbClr val="333333"/>
          </a:solidFill>
          <a:ln>
            <a:noFill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3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4" name="Shape 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8996" y="6381844"/>
            <a:ext cx="846006" cy="30175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15" name="Shape 215"/>
          <p:cNvGrpSpPr/>
          <p:nvPr/>
        </p:nvGrpSpPr>
        <p:grpSpPr>
          <a:xfrm>
            <a:off x="463529" y="6446044"/>
            <a:ext cx="825059" cy="173354"/>
            <a:chOff x="-84138" y="5622925"/>
            <a:chExt cx="4330700" cy="682625"/>
          </a:xfrm>
        </p:grpSpPr>
        <p:sp>
          <p:nvSpPr>
            <p:cNvPr id="216" name="Shape 216"/>
            <p:cNvSpPr/>
            <p:nvPr/>
          </p:nvSpPr>
          <p:spPr>
            <a:xfrm>
              <a:off x="1589087" y="5649912"/>
              <a:ext cx="914400" cy="647700"/>
            </a:xfrm>
            <a:custGeom>
              <a:pathLst>
                <a:path extrusionOk="0" h="120000" w="120000">
                  <a:moveTo>
                    <a:pt x="25679" y="112235"/>
                  </a:moveTo>
                  <a:cubicBezTo>
                    <a:pt x="987" y="13411"/>
                    <a:pt x="987" y="13411"/>
                    <a:pt x="987" y="13411"/>
                  </a:cubicBezTo>
                  <a:cubicBezTo>
                    <a:pt x="493" y="12000"/>
                    <a:pt x="0" y="9882"/>
                    <a:pt x="0" y="8470"/>
                  </a:cubicBezTo>
                  <a:cubicBezTo>
                    <a:pt x="0" y="4235"/>
                    <a:pt x="2469" y="0"/>
                    <a:pt x="6419" y="0"/>
                  </a:cubicBezTo>
                  <a:cubicBezTo>
                    <a:pt x="9382" y="0"/>
                    <a:pt x="11358" y="2823"/>
                    <a:pt x="12345" y="7764"/>
                  </a:cubicBezTo>
                  <a:cubicBezTo>
                    <a:pt x="33086" y="92470"/>
                    <a:pt x="33086" y="92470"/>
                    <a:pt x="33086" y="92470"/>
                  </a:cubicBezTo>
                  <a:cubicBezTo>
                    <a:pt x="53827" y="7058"/>
                    <a:pt x="53827" y="7058"/>
                    <a:pt x="53827" y="7058"/>
                  </a:cubicBezTo>
                  <a:cubicBezTo>
                    <a:pt x="54814" y="2823"/>
                    <a:pt x="56296" y="0"/>
                    <a:pt x="59753" y="0"/>
                  </a:cubicBezTo>
                  <a:cubicBezTo>
                    <a:pt x="60246" y="0"/>
                    <a:pt x="60246" y="0"/>
                    <a:pt x="60246" y="0"/>
                  </a:cubicBezTo>
                  <a:cubicBezTo>
                    <a:pt x="63703" y="0"/>
                    <a:pt x="65679" y="2823"/>
                    <a:pt x="66666" y="7058"/>
                  </a:cubicBezTo>
                  <a:cubicBezTo>
                    <a:pt x="87407" y="92470"/>
                    <a:pt x="87407" y="92470"/>
                    <a:pt x="87407" y="92470"/>
                  </a:cubicBezTo>
                  <a:cubicBezTo>
                    <a:pt x="108148" y="7058"/>
                    <a:pt x="108148" y="7058"/>
                    <a:pt x="108148" y="7058"/>
                  </a:cubicBezTo>
                  <a:cubicBezTo>
                    <a:pt x="109135" y="3529"/>
                    <a:pt x="110617" y="0"/>
                    <a:pt x="114074" y="0"/>
                  </a:cubicBezTo>
                  <a:cubicBezTo>
                    <a:pt x="117530" y="0"/>
                    <a:pt x="120000" y="4235"/>
                    <a:pt x="120000" y="8470"/>
                  </a:cubicBezTo>
                  <a:cubicBezTo>
                    <a:pt x="120000" y="9882"/>
                    <a:pt x="119506" y="12000"/>
                    <a:pt x="119012" y="13411"/>
                  </a:cubicBezTo>
                  <a:cubicBezTo>
                    <a:pt x="94320" y="112235"/>
                    <a:pt x="94320" y="112235"/>
                    <a:pt x="94320" y="112235"/>
                  </a:cubicBezTo>
                  <a:cubicBezTo>
                    <a:pt x="92839" y="117176"/>
                    <a:pt x="90370" y="120000"/>
                    <a:pt x="87407" y="120000"/>
                  </a:cubicBezTo>
                  <a:cubicBezTo>
                    <a:pt x="86913" y="120000"/>
                    <a:pt x="86913" y="120000"/>
                    <a:pt x="86913" y="120000"/>
                  </a:cubicBezTo>
                  <a:cubicBezTo>
                    <a:pt x="83950" y="120000"/>
                    <a:pt x="81481" y="117176"/>
                    <a:pt x="80493" y="112235"/>
                  </a:cubicBezTo>
                  <a:cubicBezTo>
                    <a:pt x="60246" y="28235"/>
                    <a:pt x="60246" y="28235"/>
                    <a:pt x="60246" y="28235"/>
                  </a:cubicBezTo>
                  <a:cubicBezTo>
                    <a:pt x="39506" y="112235"/>
                    <a:pt x="39506" y="112235"/>
                    <a:pt x="39506" y="112235"/>
                  </a:cubicBezTo>
                  <a:cubicBezTo>
                    <a:pt x="38518" y="117176"/>
                    <a:pt x="36049" y="120000"/>
                    <a:pt x="32592" y="120000"/>
                  </a:cubicBezTo>
                  <a:cubicBezTo>
                    <a:pt x="32592" y="120000"/>
                    <a:pt x="32592" y="120000"/>
                    <a:pt x="32592" y="120000"/>
                  </a:cubicBezTo>
                  <a:cubicBezTo>
                    <a:pt x="29629" y="120000"/>
                    <a:pt x="27160" y="117176"/>
                    <a:pt x="25679" y="112235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Shape 217"/>
            <p:cNvSpPr/>
            <p:nvPr/>
          </p:nvSpPr>
          <p:spPr>
            <a:xfrm>
              <a:off x="3163888" y="5649912"/>
              <a:ext cx="354013" cy="647700"/>
            </a:xfrm>
            <a:custGeom>
              <a:pathLst>
                <a:path extrusionOk="0" h="120000" w="120000">
                  <a:moveTo>
                    <a:pt x="0" y="9176"/>
                  </a:moveTo>
                  <a:cubicBezTo>
                    <a:pt x="0" y="4235"/>
                    <a:pt x="6382" y="0"/>
                    <a:pt x="15319" y="0"/>
                  </a:cubicBezTo>
                  <a:cubicBezTo>
                    <a:pt x="24255" y="0"/>
                    <a:pt x="30638" y="3529"/>
                    <a:pt x="30638" y="9176"/>
                  </a:cubicBezTo>
                  <a:cubicBezTo>
                    <a:pt x="30638" y="28941"/>
                    <a:pt x="30638" y="28941"/>
                    <a:pt x="30638" y="28941"/>
                  </a:cubicBezTo>
                  <a:cubicBezTo>
                    <a:pt x="47234" y="9176"/>
                    <a:pt x="81702" y="0"/>
                    <a:pt x="104680" y="0"/>
                  </a:cubicBezTo>
                  <a:cubicBezTo>
                    <a:pt x="113617" y="0"/>
                    <a:pt x="120000" y="4235"/>
                    <a:pt x="120000" y="9176"/>
                  </a:cubicBezTo>
                  <a:cubicBezTo>
                    <a:pt x="120000" y="14117"/>
                    <a:pt x="113617" y="16941"/>
                    <a:pt x="105957" y="17647"/>
                  </a:cubicBezTo>
                  <a:cubicBezTo>
                    <a:pt x="65106" y="20470"/>
                    <a:pt x="30638" y="37411"/>
                    <a:pt x="30638" y="71294"/>
                  </a:cubicBezTo>
                  <a:cubicBezTo>
                    <a:pt x="30638" y="110823"/>
                    <a:pt x="30638" y="110823"/>
                    <a:pt x="30638" y="110823"/>
                  </a:cubicBezTo>
                  <a:cubicBezTo>
                    <a:pt x="30638" y="115764"/>
                    <a:pt x="24255" y="120000"/>
                    <a:pt x="15319" y="120000"/>
                  </a:cubicBezTo>
                  <a:cubicBezTo>
                    <a:pt x="6382" y="120000"/>
                    <a:pt x="0" y="115764"/>
                    <a:pt x="0" y="110823"/>
                  </a:cubicBezTo>
                  <a:lnTo>
                    <a:pt x="0" y="9176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Shape 218"/>
            <p:cNvSpPr/>
            <p:nvPr/>
          </p:nvSpPr>
          <p:spPr>
            <a:xfrm>
              <a:off x="3509962" y="5649912"/>
              <a:ext cx="579438" cy="655638"/>
            </a:xfrm>
            <a:custGeom>
              <a:pathLst>
                <a:path extrusionOk="0" h="120000" w="120000">
                  <a:moveTo>
                    <a:pt x="100519" y="53023"/>
                  </a:moveTo>
                  <a:cubicBezTo>
                    <a:pt x="98961" y="32790"/>
                    <a:pt x="85714" y="14651"/>
                    <a:pt x="60000" y="14651"/>
                  </a:cubicBezTo>
                  <a:cubicBezTo>
                    <a:pt x="38181" y="14651"/>
                    <a:pt x="21818" y="30697"/>
                    <a:pt x="19480" y="53023"/>
                  </a:cubicBezTo>
                  <a:lnTo>
                    <a:pt x="100519" y="53023"/>
                  </a:lnTo>
                  <a:close/>
                  <a:moveTo>
                    <a:pt x="63116" y="120000"/>
                  </a:moveTo>
                  <a:cubicBezTo>
                    <a:pt x="28051" y="120000"/>
                    <a:pt x="0" y="95581"/>
                    <a:pt x="0" y="60000"/>
                  </a:cubicBezTo>
                  <a:cubicBezTo>
                    <a:pt x="0" y="59302"/>
                    <a:pt x="0" y="59302"/>
                    <a:pt x="0" y="59302"/>
                  </a:cubicBezTo>
                  <a:cubicBezTo>
                    <a:pt x="0" y="26511"/>
                    <a:pt x="25714" y="0"/>
                    <a:pt x="60779" y="0"/>
                  </a:cubicBezTo>
                  <a:cubicBezTo>
                    <a:pt x="98181" y="0"/>
                    <a:pt x="120000" y="27906"/>
                    <a:pt x="120000" y="57906"/>
                  </a:cubicBezTo>
                  <a:cubicBezTo>
                    <a:pt x="120000" y="62790"/>
                    <a:pt x="115324" y="66279"/>
                    <a:pt x="110649" y="66279"/>
                  </a:cubicBezTo>
                  <a:cubicBezTo>
                    <a:pt x="19480" y="66279"/>
                    <a:pt x="19480" y="66279"/>
                    <a:pt x="19480" y="66279"/>
                  </a:cubicBezTo>
                  <a:cubicBezTo>
                    <a:pt x="21818" y="90697"/>
                    <a:pt x="41298" y="104651"/>
                    <a:pt x="63896" y="104651"/>
                  </a:cubicBezTo>
                  <a:cubicBezTo>
                    <a:pt x="79480" y="104651"/>
                    <a:pt x="91168" y="99069"/>
                    <a:pt x="100519" y="91395"/>
                  </a:cubicBezTo>
                  <a:cubicBezTo>
                    <a:pt x="102077" y="90697"/>
                    <a:pt x="103636" y="89302"/>
                    <a:pt x="105974" y="89302"/>
                  </a:cubicBezTo>
                  <a:cubicBezTo>
                    <a:pt x="110649" y="89302"/>
                    <a:pt x="113766" y="92790"/>
                    <a:pt x="113766" y="96976"/>
                  </a:cubicBezTo>
                  <a:cubicBezTo>
                    <a:pt x="113766" y="99069"/>
                    <a:pt x="112987" y="101162"/>
                    <a:pt x="110649" y="102558"/>
                  </a:cubicBezTo>
                  <a:cubicBezTo>
                    <a:pt x="98961" y="113023"/>
                    <a:pt x="84935" y="120000"/>
                    <a:pt x="63116" y="12000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Shape 219"/>
            <p:cNvSpPr/>
            <p:nvPr/>
          </p:nvSpPr>
          <p:spPr>
            <a:xfrm>
              <a:off x="2503488" y="5649912"/>
              <a:ext cx="547687" cy="655638"/>
            </a:xfrm>
            <a:custGeom>
              <a:pathLst>
                <a:path extrusionOk="0" h="120000" w="120000">
                  <a:moveTo>
                    <a:pt x="100273" y="74651"/>
                  </a:moveTo>
                  <a:cubicBezTo>
                    <a:pt x="100273" y="63488"/>
                    <a:pt x="100273" y="63488"/>
                    <a:pt x="100273" y="63488"/>
                  </a:cubicBezTo>
                  <a:cubicBezTo>
                    <a:pt x="90410" y="61395"/>
                    <a:pt x="77260" y="58604"/>
                    <a:pt x="60821" y="58604"/>
                  </a:cubicBezTo>
                  <a:cubicBezTo>
                    <a:pt x="35342" y="58604"/>
                    <a:pt x="20547" y="68372"/>
                    <a:pt x="20547" y="82325"/>
                  </a:cubicBezTo>
                  <a:cubicBezTo>
                    <a:pt x="20547" y="83023"/>
                    <a:pt x="20547" y="83023"/>
                    <a:pt x="20547" y="83023"/>
                  </a:cubicBezTo>
                  <a:cubicBezTo>
                    <a:pt x="20547" y="97674"/>
                    <a:pt x="36986" y="106046"/>
                    <a:pt x="55068" y="106046"/>
                  </a:cubicBezTo>
                  <a:cubicBezTo>
                    <a:pt x="79726" y="106046"/>
                    <a:pt x="100273" y="92790"/>
                    <a:pt x="100273" y="74651"/>
                  </a:cubicBezTo>
                  <a:moveTo>
                    <a:pt x="0" y="83720"/>
                  </a:moveTo>
                  <a:cubicBezTo>
                    <a:pt x="0" y="83023"/>
                    <a:pt x="0" y="83023"/>
                    <a:pt x="0" y="83023"/>
                  </a:cubicBezTo>
                  <a:cubicBezTo>
                    <a:pt x="0" y="59302"/>
                    <a:pt x="23835" y="46046"/>
                    <a:pt x="58356" y="46046"/>
                  </a:cubicBezTo>
                  <a:cubicBezTo>
                    <a:pt x="75616" y="46046"/>
                    <a:pt x="87945" y="48139"/>
                    <a:pt x="100273" y="50930"/>
                  </a:cubicBezTo>
                  <a:cubicBezTo>
                    <a:pt x="100273" y="46744"/>
                    <a:pt x="100273" y="46744"/>
                    <a:pt x="100273" y="46744"/>
                  </a:cubicBezTo>
                  <a:cubicBezTo>
                    <a:pt x="100273" y="25813"/>
                    <a:pt x="85479" y="15348"/>
                    <a:pt x="59999" y="15348"/>
                  </a:cubicBezTo>
                  <a:cubicBezTo>
                    <a:pt x="46027" y="15348"/>
                    <a:pt x="37808" y="16744"/>
                    <a:pt x="27945" y="20930"/>
                  </a:cubicBezTo>
                  <a:cubicBezTo>
                    <a:pt x="27123" y="20930"/>
                    <a:pt x="25479" y="21627"/>
                    <a:pt x="24657" y="21627"/>
                  </a:cubicBezTo>
                  <a:cubicBezTo>
                    <a:pt x="19726" y="21627"/>
                    <a:pt x="15616" y="18139"/>
                    <a:pt x="15616" y="13953"/>
                  </a:cubicBezTo>
                  <a:cubicBezTo>
                    <a:pt x="15616" y="10465"/>
                    <a:pt x="17260" y="8372"/>
                    <a:pt x="21369" y="6976"/>
                  </a:cubicBezTo>
                  <a:cubicBezTo>
                    <a:pt x="34520" y="2093"/>
                    <a:pt x="44383" y="0"/>
                    <a:pt x="61643" y="0"/>
                  </a:cubicBezTo>
                  <a:cubicBezTo>
                    <a:pt x="81369" y="0"/>
                    <a:pt x="96164" y="4186"/>
                    <a:pt x="106027" y="13255"/>
                  </a:cubicBezTo>
                  <a:cubicBezTo>
                    <a:pt x="115068" y="20930"/>
                    <a:pt x="119999" y="32093"/>
                    <a:pt x="119999" y="46744"/>
                  </a:cubicBezTo>
                  <a:cubicBezTo>
                    <a:pt x="119999" y="110232"/>
                    <a:pt x="119999" y="110232"/>
                    <a:pt x="119999" y="110232"/>
                  </a:cubicBezTo>
                  <a:cubicBezTo>
                    <a:pt x="119999" y="115116"/>
                    <a:pt x="115890" y="118604"/>
                    <a:pt x="110136" y="118604"/>
                  </a:cubicBezTo>
                  <a:cubicBezTo>
                    <a:pt x="104383" y="118604"/>
                    <a:pt x="100273" y="115116"/>
                    <a:pt x="100273" y="110930"/>
                  </a:cubicBezTo>
                  <a:cubicBezTo>
                    <a:pt x="100273" y="99767"/>
                    <a:pt x="100273" y="99767"/>
                    <a:pt x="100273" y="99767"/>
                  </a:cubicBezTo>
                  <a:cubicBezTo>
                    <a:pt x="91232" y="110232"/>
                    <a:pt x="74794" y="120000"/>
                    <a:pt x="50958" y="120000"/>
                  </a:cubicBezTo>
                  <a:cubicBezTo>
                    <a:pt x="26301" y="120000"/>
                    <a:pt x="0" y="107441"/>
                    <a:pt x="0" y="837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Shape 220"/>
            <p:cNvSpPr/>
            <p:nvPr/>
          </p:nvSpPr>
          <p:spPr>
            <a:xfrm>
              <a:off x="-84138" y="5622925"/>
              <a:ext cx="1635125" cy="682625"/>
            </a:xfrm>
            <a:custGeom>
              <a:pathLst>
                <a:path extrusionOk="0" h="120000" w="120000">
                  <a:moveTo>
                    <a:pt x="13517" y="12067"/>
                  </a:moveTo>
                  <a:cubicBezTo>
                    <a:pt x="11862" y="4022"/>
                    <a:pt x="8275" y="0"/>
                    <a:pt x="4689" y="4022"/>
                  </a:cubicBezTo>
                  <a:cubicBezTo>
                    <a:pt x="1379" y="8044"/>
                    <a:pt x="0" y="16759"/>
                    <a:pt x="1655" y="24804"/>
                  </a:cubicBezTo>
                  <a:cubicBezTo>
                    <a:pt x="16000" y="101899"/>
                    <a:pt x="16000" y="101899"/>
                    <a:pt x="16000" y="101899"/>
                  </a:cubicBezTo>
                  <a:cubicBezTo>
                    <a:pt x="18482" y="113296"/>
                    <a:pt x="20689" y="120000"/>
                    <a:pt x="25379" y="120000"/>
                  </a:cubicBezTo>
                  <a:cubicBezTo>
                    <a:pt x="30068" y="120000"/>
                    <a:pt x="32275" y="113296"/>
                    <a:pt x="34482" y="101899"/>
                  </a:cubicBezTo>
                  <a:cubicBezTo>
                    <a:pt x="34482" y="101899"/>
                    <a:pt x="47172" y="34860"/>
                    <a:pt x="47172" y="34189"/>
                  </a:cubicBezTo>
                  <a:cubicBezTo>
                    <a:pt x="47448" y="33519"/>
                    <a:pt x="47724" y="30837"/>
                    <a:pt x="49103" y="30837"/>
                  </a:cubicBezTo>
                  <a:cubicBezTo>
                    <a:pt x="50206" y="31508"/>
                    <a:pt x="51034" y="33519"/>
                    <a:pt x="51034" y="36201"/>
                  </a:cubicBezTo>
                  <a:cubicBezTo>
                    <a:pt x="51034" y="101229"/>
                    <a:pt x="51034" y="101229"/>
                    <a:pt x="51034" y="101229"/>
                  </a:cubicBezTo>
                  <a:cubicBezTo>
                    <a:pt x="51034" y="111284"/>
                    <a:pt x="53241" y="120000"/>
                    <a:pt x="57655" y="120000"/>
                  </a:cubicBezTo>
                  <a:cubicBezTo>
                    <a:pt x="62068" y="120000"/>
                    <a:pt x="64551" y="111284"/>
                    <a:pt x="64551" y="101229"/>
                  </a:cubicBezTo>
                  <a:cubicBezTo>
                    <a:pt x="64551" y="48268"/>
                    <a:pt x="64551" y="48268"/>
                    <a:pt x="64551" y="48268"/>
                  </a:cubicBezTo>
                  <a:cubicBezTo>
                    <a:pt x="64551" y="37541"/>
                    <a:pt x="67586" y="30837"/>
                    <a:pt x="71724" y="30837"/>
                  </a:cubicBezTo>
                  <a:cubicBezTo>
                    <a:pt x="75862" y="30837"/>
                    <a:pt x="78620" y="38212"/>
                    <a:pt x="78620" y="48268"/>
                  </a:cubicBezTo>
                  <a:cubicBezTo>
                    <a:pt x="78620" y="101229"/>
                    <a:pt x="78620" y="101229"/>
                    <a:pt x="78620" y="101229"/>
                  </a:cubicBezTo>
                  <a:cubicBezTo>
                    <a:pt x="78620" y="111284"/>
                    <a:pt x="81103" y="120000"/>
                    <a:pt x="85517" y="120000"/>
                  </a:cubicBezTo>
                  <a:cubicBezTo>
                    <a:pt x="89931" y="120000"/>
                    <a:pt x="92137" y="111284"/>
                    <a:pt x="92137" y="101229"/>
                  </a:cubicBezTo>
                  <a:cubicBezTo>
                    <a:pt x="92137" y="48268"/>
                    <a:pt x="92137" y="48268"/>
                    <a:pt x="92137" y="48268"/>
                  </a:cubicBezTo>
                  <a:cubicBezTo>
                    <a:pt x="92137" y="37541"/>
                    <a:pt x="95172" y="30837"/>
                    <a:pt x="99310" y="30837"/>
                  </a:cubicBezTo>
                  <a:cubicBezTo>
                    <a:pt x="103448" y="30837"/>
                    <a:pt x="106206" y="38212"/>
                    <a:pt x="106206" y="48268"/>
                  </a:cubicBezTo>
                  <a:cubicBezTo>
                    <a:pt x="106206" y="101229"/>
                    <a:pt x="106206" y="101229"/>
                    <a:pt x="106206" y="101229"/>
                  </a:cubicBezTo>
                  <a:cubicBezTo>
                    <a:pt x="106206" y="111284"/>
                    <a:pt x="108689" y="120000"/>
                    <a:pt x="113103" y="120000"/>
                  </a:cubicBezTo>
                  <a:cubicBezTo>
                    <a:pt x="117517" y="120000"/>
                    <a:pt x="120000" y="111284"/>
                    <a:pt x="120000" y="101229"/>
                  </a:cubicBezTo>
                  <a:cubicBezTo>
                    <a:pt x="120000" y="40893"/>
                    <a:pt x="120000" y="40893"/>
                    <a:pt x="120000" y="40893"/>
                  </a:cubicBezTo>
                  <a:cubicBezTo>
                    <a:pt x="120000" y="18100"/>
                    <a:pt x="112551" y="2681"/>
                    <a:pt x="103448" y="2681"/>
                  </a:cubicBezTo>
                  <a:cubicBezTo>
                    <a:pt x="94620" y="2681"/>
                    <a:pt x="89103" y="17430"/>
                    <a:pt x="89103" y="17430"/>
                  </a:cubicBezTo>
                  <a:cubicBezTo>
                    <a:pt x="86068" y="8044"/>
                    <a:pt x="81931" y="2681"/>
                    <a:pt x="75034" y="2681"/>
                  </a:cubicBezTo>
                  <a:cubicBezTo>
                    <a:pt x="67862" y="2681"/>
                    <a:pt x="61517" y="17430"/>
                    <a:pt x="61517" y="17430"/>
                  </a:cubicBezTo>
                  <a:cubicBezTo>
                    <a:pt x="58482" y="8044"/>
                    <a:pt x="53517" y="2681"/>
                    <a:pt x="49103" y="2681"/>
                  </a:cubicBezTo>
                  <a:cubicBezTo>
                    <a:pt x="42758" y="2681"/>
                    <a:pt x="37517" y="9385"/>
                    <a:pt x="34482" y="26815"/>
                  </a:cubicBezTo>
                  <a:cubicBezTo>
                    <a:pt x="25379" y="79776"/>
                    <a:pt x="25379" y="79776"/>
                    <a:pt x="25379" y="79776"/>
                  </a:cubicBezTo>
                  <a:lnTo>
                    <a:pt x="13517" y="12067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Shape 221"/>
            <p:cNvSpPr/>
            <p:nvPr/>
          </p:nvSpPr>
          <p:spPr>
            <a:xfrm>
              <a:off x="4097337" y="5649912"/>
              <a:ext cx="149225" cy="157162"/>
            </a:xfrm>
            <a:custGeom>
              <a:pathLst>
                <a:path extrusionOk="0" h="120000" w="120000">
                  <a:moveTo>
                    <a:pt x="111000" y="58536"/>
                  </a:moveTo>
                  <a:cubicBezTo>
                    <a:pt x="111000" y="58536"/>
                    <a:pt x="111000" y="58536"/>
                    <a:pt x="111000" y="58536"/>
                  </a:cubicBezTo>
                  <a:cubicBezTo>
                    <a:pt x="111000" y="32195"/>
                    <a:pt x="87000" y="11707"/>
                    <a:pt x="60000" y="11707"/>
                  </a:cubicBezTo>
                  <a:cubicBezTo>
                    <a:pt x="33000" y="11707"/>
                    <a:pt x="9000" y="32195"/>
                    <a:pt x="9000" y="58536"/>
                  </a:cubicBezTo>
                  <a:cubicBezTo>
                    <a:pt x="9000" y="61463"/>
                    <a:pt x="9000" y="61463"/>
                    <a:pt x="9000" y="61463"/>
                  </a:cubicBezTo>
                  <a:cubicBezTo>
                    <a:pt x="9000" y="87804"/>
                    <a:pt x="33000" y="108292"/>
                    <a:pt x="60000" y="108292"/>
                  </a:cubicBezTo>
                  <a:cubicBezTo>
                    <a:pt x="87000" y="108292"/>
                    <a:pt x="111000" y="87804"/>
                    <a:pt x="111000" y="58536"/>
                  </a:cubicBezTo>
                  <a:moveTo>
                    <a:pt x="0" y="61463"/>
                  </a:moveTo>
                  <a:cubicBezTo>
                    <a:pt x="0" y="58536"/>
                    <a:pt x="0" y="58536"/>
                    <a:pt x="0" y="58536"/>
                  </a:cubicBezTo>
                  <a:cubicBezTo>
                    <a:pt x="0" y="26341"/>
                    <a:pt x="27000" y="0"/>
                    <a:pt x="60000" y="0"/>
                  </a:cubicBezTo>
                  <a:cubicBezTo>
                    <a:pt x="96000" y="0"/>
                    <a:pt x="120000" y="26341"/>
                    <a:pt x="120000" y="58536"/>
                  </a:cubicBezTo>
                  <a:cubicBezTo>
                    <a:pt x="120000" y="58536"/>
                    <a:pt x="120000" y="58536"/>
                    <a:pt x="120000" y="58536"/>
                  </a:cubicBezTo>
                  <a:cubicBezTo>
                    <a:pt x="120000" y="93658"/>
                    <a:pt x="93000" y="120000"/>
                    <a:pt x="60000" y="120000"/>
                  </a:cubicBezTo>
                  <a:cubicBezTo>
                    <a:pt x="24000" y="120000"/>
                    <a:pt x="0" y="93658"/>
                    <a:pt x="0" y="61463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Shape 222"/>
            <p:cNvSpPr/>
            <p:nvPr/>
          </p:nvSpPr>
          <p:spPr>
            <a:xfrm>
              <a:off x="4141787" y="5688012"/>
              <a:ext cx="63500" cy="76199"/>
            </a:xfrm>
            <a:custGeom>
              <a:pathLst>
                <a:path extrusionOk="0" h="120000" w="120000">
                  <a:moveTo>
                    <a:pt x="63529" y="60000"/>
                  </a:moveTo>
                  <a:cubicBezTo>
                    <a:pt x="77647" y="60000"/>
                    <a:pt x="84705" y="54000"/>
                    <a:pt x="84705" y="42000"/>
                  </a:cubicBezTo>
                  <a:cubicBezTo>
                    <a:pt x="84705" y="42000"/>
                    <a:pt x="84705" y="42000"/>
                    <a:pt x="84705" y="42000"/>
                  </a:cubicBezTo>
                  <a:cubicBezTo>
                    <a:pt x="84705" y="30000"/>
                    <a:pt x="77647" y="24000"/>
                    <a:pt x="63529" y="24000"/>
                  </a:cubicBezTo>
                  <a:cubicBezTo>
                    <a:pt x="35294" y="24000"/>
                    <a:pt x="35294" y="24000"/>
                    <a:pt x="35294" y="24000"/>
                  </a:cubicBezTo>
                  <a:cubicBezTo>
                    <a:pt x="35294" y="60000"/>
                    <a:pt x="35294" y="60000"/>
                    <a:pt x="35294" y="60000"/>
                  </a:cubicBezTo>
                  <a:lnTo>
                    <a:pt x="63529" y="60000"/>
                  </a:lnTo>
                  <a:close/>
                  <a:moveTo>
                    <a:pt x="0" y="12000"/>
                  </a:moveTo>
                  <a:cubicBezTo>
                    <a:pt x="0" y="6000"/>
                    <a:pt x="7058" y="0"/>
                    <a:pt x="14117" y="0"/>
                  </a:cubicBezTo>
                  <a:cubicBezTo>
                    <a:pt x="63529" y="0"/>
                    <a:pt x="63529" y="0"/>
                    <a:pt x="63529" y="0"/>
                  </a:cubicBezTo>
                  <a:cubicBezTo>
                    <a:pt x="84705" y="0"/>
                    <a:pt x="98823" y="6000"/>
                    <a:pt x="105882" y="12000"/>
                  </a:cubicBezTo>
                  <a:cubicBezTo>
                    <a:pt x="112941" y="18000"/>
                    <a:pt x="120000" y="30000"/>
                    <a:pt x="120000" y="42000"/>
                  </a:cubicBezTo>
                  <a:cubicBezTo>
                    <a:pt x="120000" y="42000"/>
                    <a:pt x="120000" y="42000"/>
                    <a:pt x="120000" y="42000"/>
                  </a:cubicBezTo>
                  <a:cubicBezTo>
                    <a:pt x="120000" y="60000"/>
                    <a:pt x="105882" y="72000"/>
                    <a:pt x="91764" y="78000"/>
                  </a:cubicBezTo>
                  <a:cubicBezTo>
                    <a:pt x="112941" y="102000"/>
                    <a:pt x="112941" y="102000"/>
                    <a:pt x="112941" y="102000"/>
                  </a:cubicBezTo>
                  <a:cubicBezTo>
                    <a:pt x="112941" y="102000"/>
                    <a:pt x="112941" y="108000"/>
                    <a:pt x="112941" y="108000"/>
                  </a:cubicBezTo>
                  <a:cubicBezTo>
                    <a:pt x="112941" y="114000"/>
                    <a:pt x="105882" y="120000"/>
                    <a:pt x="98823" y="120000"/>
                  </a:cubicBezTo>
                  <a:cubicBezTo>
                    <a:pt x="91764" y="120000"/>
                    <a:pt x="91764" y="120000"/>
                    <a:pt x="84705" y="114000"/>
                  </a:cubicBezTo>
                  <a:cubicBezTo>
                    <a:pt x="56470" y="84000"/>
                    <a:pt x="56470" y="84000"/>
                    <a:pt x="56470" y="84000"/>
                  </a:cubicBezTo>
                  <a:cubicBezTo>
                    <a:pt x="35294" y="84000"/>
                    <a:pt x="35294" y="84000"/>
                    <a:pt x="35294" y="84000"/>
                  </a:cubicBezTo>
                  <a:cubicBezTo>
                    <a:pt x="35294" y="108000"/>
                    <a:pt x="35294" y="108000"/>
                    <a:pt x="35294" y="108000"/>
                  </a:cubicBezTo>
                  <a:cubicBezTo>
                    <a:pt x="35294" y="114000"/>
                    <a:pt x="28235" y="120000"/>
                    <a:pt x="14117" y="120000"/>
                  </a:cubicBezTo>
                  <a:cubicBezTo>
                    <a:pt x="7058" y="120000"/>
                    <a:pt x="0" y="114000"/>
                    <a:pt x="0" y="108000"/>
                  </a:cubicBezTo>
                  <a:lnTo>
                    <a:pt x="0" y="12000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3" name="Shape 223"/>
          <p:cNvSpPr txBox="1"/>
          <p:nvPr>
            <p:ph idx="11" type="ftr"/>
          </p:nvPr>
        </p:nvSpPr>
        <p:spPr>
          <a:xfrm>
            <a:off x="3829869" y="6464301"/>
            <a:ext cx="3886200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75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4" name="Shape 224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ustom Metric 2">
    <p:bg>
      <p:bgPr>
        <a:solidFill>
          <a:srgbClr val="DCDCDD"/>
        </a:solidFill>
      </p:bgPr>
    </p:bg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" name="Shape 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869339" y="0"/>
            <a:ext cx="427466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Shape 227"/>
          <p:cNvSpPr txBox="1"/>
          <p:nvPr>
            <p:ph idx="1" type="body"/>
          </p:nvPr>
        </p:nvSpPr>
        <p:spPr>
          <a:xfrm>
            <a:off x="5029201" y="2209800"/>
            <a:ext cx="3291840" cy="16763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-2382" lvl="0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382" lvl="1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382" lvl="2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382" lvl="3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382" lvl="4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382" lvl="5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8252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382" lvl="6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382" lvl="7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8252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382" lvl="8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8" name="Shape 228"/>
          <p:cNvSpPr txBox="1"/>
          <p:nvPr>
            <p:ph idx="2" type="body"/>
          </p:nvPr>
        </p:nvSpPr>
        <p:spPr>
          <a:xfrm>
            <a:off x="5029201" y="3886200"/>
            <a:ext cx="3291840" cy="1066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382" lvl="0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382" lvl="1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382" lvl="2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382" lvl="3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382" lvl="4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382" lvl="5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382" lvl="6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382" lvl="7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382" lvl="8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9" name="Shape 229"/>
          <p:cNvSpPr/>
          <p:nvPr/>
        </p:nvSpPr>
        <p:spPr>
          <a:xfrm>
            <a:off x="0" y="6248400"/>
            <a:ext cx="9144000" cy="609599"/>
          </a:xfrm>
          <a:prstGeom prst="rect">
            <a:avLst/>
          </a:prstGeom>
          <a:solidFill>
            <a:srgbClr val="333333"/>
          </a:solidFill>
          <a:ln>
            <a:noFill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3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0" name="Shape 2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48996" y="6381844"/>
            <a:ext cx="846006" cy="30175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31" name="Shape 231"/>
          <p:cNvGrpSpPr/>
          <p:nvPr/>
        </p:nvGrpSpPr>
        <p:grpSpPr>
          <a:xfrm>
            <a:off x="463529" y="6446044"/>
            <a:ext cx="825059" cy="173354"/>
            <a:chOff x="-84138" y="5622925"/>
            <a:chExt cx="4330700" cy="682625"/>
          </a:xfrm>
        </p:grpSpPr>
        <p:sp>
          <p:nvSpPr>
            <p:cNvPr id="232" name="Shape 232"/>
            <p:cNvSpPr/>
            <p:nvPr/>
          </p:nvSpPr>
          <p:spPr>
            <a:xfrm>
              <a:off x="1589087" y="5649912"/>
              <a:ext cx="914400" cy="647700"/>
            </a:xfrm>
            <a:custGeom>
              <a:pathLst>
                <a:path extrusionOk="0" h="120000" w="120000">
                  <a:moveTo>
                    <a:pt x="25679" y="112235"/>
                  </a:moveTo>
                  <a:cubicBezTo>
                    <a:pt x="987" y="13411"/>
                    <a:pt x="987" y="13411"/>
                    <a:pt x="987" y="13411"/>
                  </a:cubicBezTo>
                  <a:cubicBezTo>
                    <a:pt x="493" y="12000"/>
                    <a:pt x="0" y="9882"/>
                    <a:pt x="0" y="8470"/>
                  </a:cubicBezTo>
                  <a:cubicBezTo>
                    <a:pt x="0" y="4235"/>
                    <a:pt x="2469" y="0"/>
                    <a:pt x="6419" y="0"/>
                  </a:cubicBezTo>
                  <a:cubicBezTo>
                    <a:pt x="9382" y="0"/>
                    <a:pt x="11358" y="2823"/>
                    <a:pt x="12345" y="7764"/>
                  </a:cubicBezTo>
                  <a:cubicBezTo>
                    <a:pt x="33086" y="92470"/>
                    <a:pt x="33086" y="92470"/>
                    <a:pt x="33086" y="92470"/>
                  </a:cubicBezTo>
                  <a:cubicBezTo>
                    <a:pt x="53827" y="7058"/>
                    <a:pt x="53827" y="7058"/>
                    <a:pt x="53827" y="7058"/>
                  </a:cubicBezTo>
                  <a:cubicBezTo>
                    <a:pt x="54814" y="2823"/>
                    <a:pt x="56296" y="0"/>
                    <a:pt x="59753" y="0"/>
                  </a:cubicBezTo>
                  <a:cubicBezTo>
                    <a:pt x="60246" y="0"/>
                    <a:pt x="60246" y="0"/>
                    <a:pt x="60246" y="0"/>
                  </a:cubicBezTo>
                  <a:cubicBezTo>
                    <a:pt x="63703" y="0"/>
                    <a:pt x="65679" y="2823"/>
                    <a:pt x="66666" y="7058"/>
                  </a:cubicBezTo>
                  <a:cubicBezTo>
                    <a:pt x="87407" y="92470"/>
                    <a:pt x="87407" y="92470"/>
                    <a:pt x="87407" y="92470"/>
                  </a:cubicBezTo>
                  <a:cubicBezTo>
                    <a:pt x="108148" y="7058"/>
                    <a:pt x="108148" y="7058"/>
                    <a:pt x="108148" y="7058"/>
                  </a:cubicBezTo>
                  <a:cubicBezTo>
                    <a:pt x="109135" y="3529"/>
                    <a:pt x="110617" y="0"/>
                    <a:pt x="114074" y="0"/>
                  </a:cubicBezTo>
                  <a:cubicBezTo>
                    <a:pt x="117530" y="0"/>
                    <a:pt x="120000" y="4235"/>
                    <a:pt x="120000" y="8470"/>
                  </a:cubicBezTo>
                  <a:cubicBezTo>
                    <a:pt x="120000" y="9882"/>
                    <a:pt x="119506" y="12000"/>
                    <a:pt x="119012" y="13411"/>
                  </a:cubicBezTo>
                  <a:cubicBezTo>
                    <a:pt x="94320" y="112235"/>
                    <a:pt x="94320" y="112235"/>
                    <a:pt x="94320" y="112235"/>
                  </a:cubicBezTo>
                  <a:cubicBezTo>
                    <a:pt x="92839" y="117176"/>
                    <a:pt x="90370" y="120000"/>
                    <a:pt x="87407" y="120000"/>
                  </a:cubicBezTo>
                  <a:cubicBezTo>
                    <a:pt x="86913" y="120000"/>
                    <a:pt x="86913" y="120000"/>
                    <a:pt x="86913" y="120000"/>
                  </a:cubicBezTo>
                  <a:cubicBezTo>
                    <a:pt x="83950" y="120000"/>
                    <a:pt x="81481" y="117176"/>
                    <a:pt x="80493" y="112235"/>
                  </a:cubicBezTo>
                  <a:cubicBezTo>
                    <a:pt x="60246" y="28235"/>
                    <a:pt x="60246" y="28235"/>
                    <a:pt x="60246" y="28235"/>
                  </a:cubicBezTo>
                  <a:cubicBezTo>
                    <a:pt x="39506" y="112235"/>
                    <a:pt x="39506" y="112235"/>
                    <a:pt x="39506" y="112235"/>
                  </a:cubicBezTo>
                  <a:cubicBezTo>
                    <a:pt x="38518" y="117176"/>
                    <a:pt x="36049" y="120000"/>
                    <a:pt x="32592" y="120000"/>
                  </a:cubicBezTo>
                  <a:cubicBezTo>
                    <a:pt x="32592" y="120000"/>
                    <a:pt x="32592" y="120000"/>
                    <a:pt x="32592" y="120000"/>
                  </a:cubicBezTo>
                  <a:cubicBezTo>
                    <a:pt x="29629" y="120000"/>
                    <a:pt x="27160" y="117176"/>
                    <a:pt x="25679" y="112235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Shape 233"/>
            <p:cNvSpPr/>
            <p:nvPr/>
          </p:nvSpPr>
          <p:spPr>
            <a:xfrm>
              <a:off x="3163888" y="5649912"/>
              <a:ext cx="354013" cy="647700"/>
            </a:xfrm>
            <a:custGeom>
              <a:pathLst>
                <a:path extrusionOk="0" h="120000" w="120000">
                  <a:moveTo>
                    <a:pt x="0" y="9176"/>
                  </a:moveTo>
                  <a:cubicBezTo>
                    <a:pt x="0" y="4235"/>
                    <a:pt x="6382" y="0"/>
                    <a:pt x="15319" y="0"/>
                  </a:cubicBezTo>
                  <a:cubicBezTo>
                    <a:pt x="24255" y="0"/>
                    <a:pt x="30638" y="3529"/>
                    <a:pt x="30638" y="9176"/>
                  </a:cubicBezTo>
                  <a:cubicBezTo>
                    <a:pt x="30638" y="28941"/>
                    <a:pt x="30638" y="28941"/>
                    <a:pt x="30638" y="28941"/>
                  </a:cubicBezTo>
                  <a:cubicBezTo>
                    <a:pt x="47234" y="9176"/>
                    <a:pt x="81702" y="0"/>
                    <a:pt x="104680" y="0"/>
                  </a:cubicBezTo>
                  <a:cubicBezTo>
                    <a:pt x="113617" y="0"/>
                    <a:pt x="120000" y="4235"/>
                    <a:pt x="120000" y="9176"/>
                  </a:cubicBezTo>
                  <a:cubicBezTo>
                    <a:pt x="120000" y="14117"/>
                    <a:pt x="113617" y="16941"/>
                    <a:pt x="105957" y="17647"/>
                  </a:cubicBezTo>
                  <a:cubicBezTo>
                    <a:pt x="65106" y="20470"/>
                    <a:pt x="30638" y="37411"/>
                    <a:pt x="30638" y="71294"/>
                  </a:cubicBezTo>
                  <a:cubicBezTo>
                    <a:pt x="30638" y="110823"/>
                    <a:pt x="30638" y="110823"/>
                    <a:pt x="30638" y="110823"/>
                  </a:cubicBezTo>
                  <a:cubicBezTo>
                    <a:pt x="30638" y="115764"/>
                    <a:pt x="24255" y="120000"/>
                    <a:pt x="15319" y="120000"/>
                  </a:cubicBezTo>
                  <a:cubicBezTo>
                    <a:pt x="6382" y="120000"/>
                    <a:pt x="0" y="115764"/>
                    <a:pt x="0" y="110823"/>
                  </a:cubicBezTo>
                  <a:lnTo>
                    <a:pt x="0" y="9176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Shape 234"/>
            <p:cNvSpPr/>
            <p:nvPr/>
          </p:nvSpPr>
          <p:spPr>
            <a:xfrm>
              <a:off x="3509962" y="5649912"/>
              <a:ext cx="579438" cy="655638"/>
            </a:xfrm>
            <a:custGeom>
              <a:pathLst>
                <a:path extrusionOk="0" h="120000" w="120000">
                  <a:moveTo>
                    <a:pt x="100519" y="53023"/>
                  </a:moveTo>
                  <a:cubicBezTo>
                    <a:pt x="98961" y="32790"/>
                    <a:pt x="85714" y="14651"/>
                    <a:pt x="60000" y="14651"/>
                  </a:cubicBezTo>
                  <a:cubicBezTo>
                    <a:pt x="38181" y="14651"/>
                    <a:pt x="21818" y="30697"/>
                    <a:pt x="19480" y="53023"/>
                  </a:cubicBezTo>
                  <a:lnTo>
                    <a:pt x="100519" y="53023"/>
                  </a:lnTo>
                  <a:close/>
                  <a:moveTo>
                    <a:pt x="63116" y="120000"/>
                  </a:moveTo>
                  <a:cubicBezTo>
                    <a:pt x="28051" y="120000"/>
                    <a:pt x="0" y="95581"/>
                    <a:pt x="0" y="60000"/>
                  </a:cubicBezTo>
                  <a:cubicBezTo>
                    <a:pt x="0" y="59302"/>
                    <a:pt x="0" y="59302"/>
                    <a:pt x="0" y="59302"/>
                  </a:cubicBezTo>
                  <a:cubicBezTo>
                    <a:pt x="0" y="26511"/>
                    <a:pt x="25714" y="0"/>
                    <a:pt x="60779" y="0"/>
                  </a:cubicBezTo>
                  <a:cubicBezTo>
                    <a:pt x="98181" y="0"/>
                    <a:pt x="120000" y="27906"/>
                    <a:pt x="120000" y="57906"/>
                  </a:cubicBezTo>
                  <a:cubicBezTo>
                    <a:pt x="120000" y="62790"/>
                    <a:pt x="115324" y="66279"/>
                    <a:pt x="110649" y="66279"/>
                  </a:cubicBezTo>
                  <a:cubicBezTo>
                    <a:pt x="19480" y="66279"/>
                    <a:pt x="19480" y="66279"/>
                    <a:pt x="19480" y="66279"/>
                  </a:cubicBezTo>
                  <a:cubicBezTo>
                    <a:pt x="21818" y="90697"/>
                    <a:pt x="41298" y="104651"/>
                    <a:pt x="63896" y="104651"/>
                  </a:cubicBezTo>
                  <a:cubicBezTo>
                    <a:pt x="79480" y="104651"/>
                    <a:pt x="91168" y="99069"/>
                    <a:pt x="100519" y="91395"/>
                  </a:cubicBezTo>
                  <a:cubicBezTo>
                    <a:pt x="102077" y="90697"/>
                    <a:pt x="103636" y="89302"/>
                    <a:pt x="105974" y="89302"/>
                  </a:cubicBezTo>
                  <a:cubicBezTo>
                    <a:pt x="110649" y="89302"/>
                    <a:pt x="113766" y="92790"/>
                    <a:pt x="113766" y="96976"/>
                  </a:cubicBezTo>
                  <a:cubicBezTo>
                    <a:pt x="113766" y="99069"/>
                    <a:pt x="112987" y="101162"/>
                    <a:pt x="110649" y="102558"/>
                  </a:cubicBezTo>
                  <a:cubicBezTo>
                    <a:pt x="98961" y="113023"/>
                    <a:pt x="84935" y="120000"/>
                    <a:pt x="63116" y="12000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Shape 235"/>
            <p:cNvSpPr/>
            <p:nvPr/>
          </p:nvSpPr>
          <p:spPr>
            <a:xfrm>
              <a:off x="2503488" y="5649912"/>
              <a:ext cx="547687" cy="655638"/>
            </a:xfrm>
            <a:custGeom>
              <a:pathLst>
                <a:path extrusionOk="0" h="120000" w="120000">
                  <a:moveTo>
                    <a:pt x="100273" y="74651"/>
                  </a:moveTo>
                  <a:cubicBezTo>
                    <a:pt x="100273" y="63488"/>
                    <a:pt x="100273" y="63488"/>
                    <a:pt x="100273" y="63488"/>
                  </a:cubicBezTo>
                  <a:cubicBezTo>
                    <a:pt x="90410" y="61395"/>
                    <a:pt x="77260" y="58604"/>
                    <a:pt x="60821" y="58604"/>
                  </a:cubicBezTo>
                  <a:cubicBezTo>
                    <a:pt x="35342" y="58604"/>
                    <a:pt x="20547" y="68372"/>
                    <a:pt x="20547" y="82325"/>
                  </a:cubicBezTo>
                  <a:cubicBezTo>
                    <a:pt x="20547" y="83023"/>
                    <a:pt x="20547" y="83023"/>
                    <a:pt x="20547" y="83023"/>
                  </a:cubicBezTo>
                  <a:cubicBezTo>
                    <a:pt x="20547" y="97674"/>
                    <a:pt x="36986" y="106046"/>
                    <a:pt x="55068" y="106046"/>
                  </a:cubicBezTo>
                  <a:cubicBezTo>
                    <a:pt x="79726" y="106046"/>
                    <a:pt x="100273" y="92790"/>
                    <a:pt x="100273" y="74651"/>
                  </a:cubicBezTo>
                  <a:moveTo>
                    <a:pt x="0" y="83720"/>
                  </a:moveTo>
                  <a:cubicBezTo>
                    <a:pt x="0" y="83023"/>
                    <a:pt x="0" y="83023"/>
                    <a:pt x="0" y="83023"/>
                  </a:cubicBezTo>
                  <a:cubicBezTo>
                    <a:pt x="0" y="59302"/>
                    <a:pt x="23835" y="46046"/>
                    <a:pt x="58356" y="46046"/>
                  </a:cubicBezTo>
                  <a:cubicBezTo>
                    <a:pt x="75616" y="46046"/>
                    <a:pt x="87945" y="48139"/>
                    <a:pt x="100273" y="50930"/>
                  </a:cubicBezTo>
                  <a:cubicBezTo>
                    <a:pt x="100273" y="46744"/>
                    <a:pt x="100273" y="46744"/>
                    <a:pt x="100273" y="46744"/>
                  </a:cubicBezTo>
                  <a:cubicBezTo>
                    <a:pt x="100273" y="25813"/>
                    <a:pt x="85479" y="15348"/>
                    <a:pt x="59999" y="15348"/>
                  </a:cubicBezTo>
                  <a:cubicBezTo>
                    <a:pt x="46027" y="15348"/>
                    <a:pt x="37808" y="16744"/>
                    <a:pt x="27945" y="20930"/>
                  </a:cubicBezTo>
                  <a:cubicBezTo>
                    <a:pt x="27123" y="20930"/>
                    <a:pt x="25479" y="21627"/>
                    <a:pt x="24657" y="21627"/>
                  </a:cubicBezTo>
                  <a:cubicBezTo>
                    <a:pt x="19726" y="21627"/>
                    <a:pt x="15616" y="18139"/>
                    <a:pt x="15616" y="13953"/>
                  </a:cubicBezTo>
                  <a:cubicBezTo>
                    <a:pt x="15616" y="10465"/>
                    <a:pt x="17260" y="8372"/>
                    <a:pt x="21369" y="6976"/>
                  </a:cubicBezTo>
                  <a:cubicBezTo>
                    <a:pt x="34520" y="2093"/>
                    <a:pt x="44383" y="0"/>
                    <a:pt x="61643" y="0"/>
                  </a:cubicBezTo>
                  <a:cubicBezTo>
                    <a:pt x="81369" y="0"/>
                    <a:pt x="96164" y="4186"/>
                    <a:pt x="106027" y="13255"/>
                  </a:cubicBezTo>
                  <a:cubicBezTo>
                    <a:pt x="115068" y="20930"/>
                    <a:pt x="119999" y="32093"/>
                    <a:pt x="119999" y="46744"/>
                  </a:cubicBezTo>
                  <a:cubicBezTo>
                    <a:pt x="119999" y="110232"/>
                    <a:pt x="119999" y="110232"/>
                    <a:pt x="119999" y="110232"/>
                  </a:cubicBezTo>
                  <a:cubicBezTo>
                    <a:pt x="119999" y="115116"/>
                    <a:pt x="115890" y="118604"/>
                    <a:pt x="110136" y="118604"/>
                  </a:cubicBezTo>
                  <a:cubicBezTo>
                    <a:pt x="104383" y="118604"/>
                    <a:pt x="100273" y="115116"/>
                    <a:pt x="100273" y="110930"/>
                  </a:cubicBezTo>
                  <a:cubicBezTo>
                    <a:pt x="100273" y="99767"/>
                    <a:pt x="100273" y="99767"/>
                    <a:pt x="100273" y="99767"/>
                  </a:cubicBezTo>
                  <a:cubicBezTo>
                    <a:pt x="91232" y="110232"/>
                    <a:pt x="74794" y="120000"/>
                    <a:pt x="50958" y="120000"/>
                  </a:cubicBezTo>
                  <a:cubicBezTo>
                    <a:pt x="26301" y="120000"/>
                    <a:pt x="0" y="107441"/>
                    <a:pt x="0" y="837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Shape 236"/>
            <p:cNvSpPr/>
            <p:nvPr/>
          </p:nvSpPr>
          <p:spPr>
            <a:xfrm>
              <a:off x="-84138" y="5622925"/>
              <a:ext cx="1635125" cy="682625"/>
            </a:xfrm>
            <a:custGeom>
              <a:pathLst>
                <a:path extrusionOk="0" h="120000" w="120000">
                  <a:moveTo>
                    <a:pt x="13517" y="12067"/>
                  </a:moveTo>
                  <a:cubicBezTo>
                    <a:pt x="11862" y="4022"/>
                    <a:pt x="8275" y="0"/>
                    <a:pt x="4689" y="4022"/>
                  </a:cubicBezTo>
                  <a:cubicBezTo>
                    <a:pt x="1379" y="8044"/>
                    <a:pt x="0" y="16759"/>
                    <a:pt x="1655" y="24804"/>
                  </a:cubicBezTo>
                  <a:cubicBezTo>
                    <a:pt x="16000" y="101899"/>
                    <a:pt x="16000" y="101899"/>
                    <a:pt x="16000" y="101899"/>
                  </a:cubicBezTo>
                  <a:cubicBezTo>
                    <a:pt x="18482" y="113296"/>
                    <a:pt x="20689" y="120000"/>
                    <a:pt x="25379" y="120000"/>
                  </a:cubicBezTo>
                  <a:cubicBezTo>
                    <a:pt x="30068" y="120000"/>
                    <a:pt x="32275" y="113296"/>
                    <a:pt x="34482" y="101899"/>
                  </a:cubicBezTo>
                  <a:cubicBezTo>
                    <a:pt x="34482" y="101899"/>
                    <a:pt x="47172" y="34860"/>
                    <a:pt x="47172" y="34189"/>
                  </a:cubicBezTo>
                  <a:cubicBezTo>
                    <a:pt x="47448" y="33519"/>
                    <a:pt x="47724" y="30837"/>
                    <a:pt x="49103" y="30837"/>
                  </a:cubicBezTo>
                  <a:cubicBezTo>
                    <a:pt x="50206" y="31508"/>
                    <a:pt x="51034" y="33519"/>
                    <a:pt x="51034" y="36201"/>
                  </a:cubicBezTo>
                  <a:cubicBezTo>
                    <a:pt x="51034" y="101229"/>
                    <a:pt x="51034" y="101229"/>
                    <a:pt x="51034" y="101229"/>
                  </a:cubicBezTo>
                  <a:cubicBezTo>
                    <a:pt x="51034" y="111284"/>
                    <a:pt x="53241" y="120000"/>
                    <a:pt x="57655" y="120000"/>
                  </a:cubicBezTo>
                  <a:cubicBezTo>
                    <a:pt x="62068" y="120000"/>
                    <a:pt x="64551" y="111284"/>
                    <a:pt x="64551" y="101229"/>
                  </a:cubicBezTo>
                  <a:cubicBezTo>
                    <a:pt x="64551" y="48268"/>
                    <a:pt x="64551" y="48268"/>
                    <a:pt x="64551" y="48268"/>
                  </a:cubicBezTo>
                  <a:cubicBezTo>
                    <a:pt x="64551" y="37541"/>
                    <a:pt x="67586" y="30837"/>
                    <a:pt x="71724" y="30837"/>
                  </a:cubicBezTo>
                  <a:cubicBezTo>
                    <a:pt x="75862" y="30837"/>
                    <a:pt x="78620" y="38212"/>
                    <a:pt x="78620" y="48268"/>
                  </a:cubicBezTo>
                  <a:cubicBezTo>
                    <a:pt x="78620" y="101229"/>
                    <a:pt x="78620" y="101229"/>
                    <a:pt x="78620" y="101229"/>
                  </a:cubicBezTo>
                  <a:cubicBezTo>
                    <a:pt x="78620" y="111284"/>
                    <a:pt x="81103" y="120000"/>
                    <a:pt x="85517" y="120000"/>
                  </a:cubicBezTo>
                  <a:cubicBezTo>
                    <a:pt x="89931" y="120000"/>
                    <a:pt x="92137" y="111284"/>
                    <a:pt x="92137" y="101229"/>
                  </a:cubicBezTo>
                  <a:cubicBezTo>
                    <a:pt x="92137" y="48268"/>
                    <a:pt x="92137" y="48268"/>
                    <a:pt x="92137" y="48268"/>
                  </a:cubicBezTo>
                  <a:cubicBezTo>
                    <a:pt x="92137" y="37541"/>
                    <a:pt x="95172" y="30837"/>
                    <a:pt x="99310" y="30837"/>
                  </a:cubicBezTo>
                  <a:cubicBezTo>
                    <a:pt x="103448" y="30837"/>
                    <a:pt x="106206" y="38212"/>
                    <a:pt x="106206" y="48268"/>
                  </a:cubicBezTo>
                  <a:cubicBezTo>
                    <a:pt x="106206" y="101229"/>
                    <a:pt x="106206" y="101229"/>
                    <a:pt x="106206" y="101229"/>
                  </a:cubicBezTo>
                  <a:cubicBezTo>
                    <a:pt x="106206" y="111284"/>
                    <a:pt x="108689" y="120000"/>
                    <a:pt x="113103" y="120000"/>
                  </a:cubicBezTo>
                  <a:cubicBezTo>
                    <a:pt x="117517" y="120000"/>
                    <a:pt x="120000" y="111284"/>
                    <a:pt x="120000" y="101229"/>
                  </a:cubicBezTo>
                  <a:cubicBezTo>
                    <a:pt x="120000" y="40893"/>
                    <a:pt x="120000" y="40893"/>
                    <a:pt x="120000" y="40893"/>
                  </a:cubicBezTo>
                  <a:cubicBezTo>
                    <a:pt x="120000" y="18100"/>
                    <a:pt x="112551" y="2681"/>
                    <a:pt x="103448" y="2681"/>
                  </a:cubicBezTo>
                  <a:cubicBezTo>
                    <a:pt x="94620" y="2681"/>
                    <a:pt x="89103" y="17430"/>
                    <a:pt x="89103" y="17430"/>
                  </a:cubicBezTo>
                  <a:cubicBezTo>
                    <a:pt x="86068" y="8044"/>
                    <a:pt x="81931" y="2681"/>
                    <a:pt x="75034" y="2681"/>
                  </a:cubicBezTo>
                  <a:cubicBezTo>
                    <a:pt x="67862" y="2681"/>
                    <a:pt x="61517" y="17430"/>
                    <a:pt x="61517" y="17430"/>
                  </a:cubicBezTo>
                  <a:cubicBezTo>
                    <a:pt x="58482" y="8044"/>
                    <a:pt x="53517" y="2681"/>
                    <a:pt x="49103" y="2681"/>
                  </a:cubicBezTo>
                  <a:cubicBezTo>
                    <a:pt x="42758" y="2681"/>
                    <a:pt x="37517" y="9385"/>
                    <a:pt x="34482" y="26815"/>
                  </a:cubicBezTo>
                  <a:cubicBezTo>
                    <a:pt x="25379" y="79776"/>
                    <a:pt x="25379" y="79776"/>
                    <a:pt x="25379" y="79776"/>
                  </a:cubicBezTo>
                  <a:lnTo>
                    <a:pt x="13517" y="12067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Shape 237"/>
            <p:cNvSpPr/>
            <p:nvPr/>
          </p:nvSpPr>
          <p:spPr>
            <a:xfrm>
              <a:off x="4097337" y="5649912"/>
              <a:ext cx="149225" cy="157162"/>
            </a:xfrm>
            <a:custGeom>
              <a:pathLst>
                <a:path extrusionOk="0" h="120000" w="120000">
                  <a:moveTo>
                    <a:pt x="111000" y="58536"/>
                  </a:moveTo>
                  <a:cubicBezTo>
                    <a:pt x="111000" y="58536"/>
                    <a:pt x="111000" y="58536"/>
                    <a:pt x="111000" y="58536"/>
                  </a:cubicBezTo>
                  <a:cubicBezTo>
                    <a:pt x="111000" y="32195"/>
                    <a:pt x="87000" y="11707"/>
                    <a:pt x="60000" y="11707"/>
                  </a:cubicBezTo>
                  <a:cubicBezTo>
                    <a:pt x="33000" y="11707"/>
                    <a:pt x="9000" y="32195"/>
                    <a:pt x="9000" y="58536"/>
                  </a:cubicBezTo>
                  <a:cubicBezTo>
                    <a:pt x="9000" y="61463"/>
                    <a:pt x="9000" y="61463"/>
                    <a:pt x="9000" y="61463"/>
                  </a:cubicBezTo>
                  <a:cubicBezTo>
                    <a:pt x="9000" y="87804"/>
                    <a:pt x="33000" y="108292"/>
                    <a:pt x="60000" y="108292"/>
                  </a:cubicBezTo>
                  <a:cubicBezTo>
                    <a:pt x="87000" y="108292"/>
                    <a:pt x="111000" y="87804"/>
                    <a:pt x="111000" y="58536"/>
                  </a:cubicBezTo>
                  <a:moveTo>
                    <a:pt x="0" y="61463"/>
                  </a:moveTo>
                  <a:cubicBezTo>
                    <a:pt x="0" y="58536"/>
                    <a:pt x="0" y="58536"/>
                    <a:pt x="0" y="58536"/>
                  </a:cubicBezTo>
                  <a:cubicBezTo>
                    <a:pt x="0" y="26341"/>
                    <a:pt x="27000" y="0"/>
                    <a:pt x="60000" y="0"/>
                  </a:cubicBezTo>
                  <a:cubicBezTo>
                    <a:pt x="96000" y="0"/>
                    <a:pt x="120000" y="26341"/>
                    <a:pt x="120000" y="58536"/>
                  </a:cubicBezTo>
                  <a:cubicBezTo>
                    <a:pt x="120000" y="58536"/>
                    <a:pt x="120000" y="58536"/>
                    <a:pt x="120000" y="58536"/>
                  </a:cubicBezTo>
                  <a:cubicBezTo>
                    <a:pt x="120000" y="93658"/>
                    <a:pt x="93000" y="120000"/>
                    <a:pt x="60000" y="120000"/>
                  </a:cubicBezTo>
                  <a:cubicBezTo>
                    <a:pt x="24000" y="120000"/>
                    <a:pt x="0" y="93658"/>
                    <a:pt x="0" y="61463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Shape 238"/>
            <p:cNvSpPr/>
            <p:nvPr/>
          </p:nvSpPr>
          <p:spPr>
            <a:xfrm>
              <a:off x="4141787" y="5688012"/>
              <a:ext cx="63500" cy="76199"/>
            </a:xfrm>
            <a:custGeom>
              <a:pathLst>
                <a:path extrusionOk="0" h="120000" w="120000">
                  <a:moveTo>
                    <a:pt x="63529" y="60000"/>
                  </a:moveTo>
                  <a:cubicBezTo>
                    <a:pt x="77647" y="60000"/>
                    <a:pt x="84705" y="54000"/>
                    <a:pt x="84705" y="42000"/>
                  </a:cubicBezTo>
                  <a:cubicBezTo>
                    <a:pt x="84705" y="42000"/>
                    <a:pt x="84705" y="42000"/>
                    <a:pt x="84705" y="42000"/>
                  </a:cubicBezTo>
                  <a:cubicBezTo>
                    <a:pt x="84705" y="30000"/>
                    <a:pt x="77647" y="24000"/>
                    <a:pt x="63529" y="24000"/>
                  </a:cubicBezTo>
                  <a:cubicBezTo>
                    <a:pt x="35294" y="24000"/>
                    <a:pt x="35294" y="24000"/>
                    <a:pt x="35294" y="24000"/>
                  </a:cubicBezTo>
                  <a:cubicBezTo>
                    <a:pt x="35294" y="60000"/>
                    <a:pt x="35294" y="60000"/>
                    <a:pt x="35294" y="60000"/>
                  </a:cubicBezTo>
                  <a:lnTo>
                    <a:pt x="63529" y="60000"/>
                  </a:lnTo>
                  <a:close/>
                  <a:moveTo>
                    <a:pt x="0" y="12000"/>
                  </a:moveTo>
                  <a:cubicBezTo>
                    <a:pt x="0" y="6000"/>
                    <a:pt x="7058" y="0"/>
                    <a:pt x="14117" y="0"/>
                  </a:cubicBezTo>
                  <a:cubicBezTo>
                    <a:pt x="63529" y="0"/>
                    <a:pt x="63529" y="0"/>
                    <a:pt x="63529" y="0"/>
                  </a:cubicBezTo>
                  <a:cubicBezTo>
                    <a:pt x="84705" y="0"/>
                    <a:pt x="98823" y="6000"/>
                    <a:pt x="105882" y="12000"/>
                  </a:cubicBezTo>
                  <a:cubicBezTo>
                    <a:pt x="112941" y="18000"/>
                    <a:pt x="120000" y="30000"/>
                    <a:pt x="120000" y="42000"/>
                  </a:cubicBezTo>
                  <a:cubicBezTo>
                    <a:pt x="120000" y="42000"/>
                    <a:pt x="120000" y="42000"/>
                    <a:pt x="120000" y="42000"/>
                  </a:cubicBezTo>
                  <a:cubicBezTo>
                    <a:pt x="120000" y="60000"/>
                    <a:pt x="105882" y="72000"/>
                    <a:pt x="91764" y="78000"/>
                  </a:cubicBezTo>
                  <a:cubicBezTo>
                    <a:pt x="112941" y="102000"/>
                    <a:pt x="112941" y="102000"/>
                    <a:pt x="112941" y="102000"/>
                  </a:cubicBezTo>
                  <a:cubicBezTo>
                    <a:pt x="112941" y="102000"/>
                    <a:pt x="112941" y="108000"/>
                    <a:pt x="112941" y="108000"/>
                  </a:cubicBezTo>
                  <a:cubicBezTo>
                    <a:pt x="112941" y="114000"/>
                    <a:pt x="105882" y="120000"/>
                    <a:pt x="98823" y="120000"/>
                  </a:cubicBezTo>
                  <a:cubicBezTo>
                    <a:pt x="91764" y="120000"/>
                    <a:pt x="91764" y="120000"/>
                    <a:pt x="84705" y="114000"/>
                  </a:cubicBezTo>
                  <a:cubicBezTo>
                    <a:pt x="56470" y="84000"/>
                    <a:pt x="56470" y="84000"/>
                    <a:pt x="56470" y="84000"/>
                  </a:cubicBezTo>
                  <a:cubicBezTo>
                    <a:pt x="35294" y="84000"/>
                    <a:pt x="35294" y="84000"/>
                    <a:pt x="35294" y="84000"/>
                  </a:cubicBezTo>
                  <a:cubicBezTo>
                    <a:pt x="35294" y="108000"/>
                    <a:pt x="35294" y="108000"/>
                    <a:pt x="35294" y="108000"/>
                  </a:cubicBezTo>
                  <a:cubicBezTo>
                    <a:pt x="35294" y="114000"/>
                    <a:pt x="28235" y="120000"/>
                    <a:pt x="14117" y="120000"/>
                  </a:cubicBezTo>
                  <a:cubicBezTo>
                    <a:pt x="7058" y="120000"/>
                    <a:pt x="0" y="114000"/>
                    <a:pt x="0" y="108000"/>
                  </a:cubicBezTo>
                  <a:lnTo>
                    <a:pt x="0" y="12000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Shape 239"/>
          <p:cNvSpPr txBox="1"/>
          <p:nvPr>
            <p:ph idx="11" type="ftr"/>
          </p:nvPr>
        </p:nvSpPr>
        <p:spPr>
          <a:xfrm>
            <a:off x="3829869" y="6464301"/>
            <a:ext cx="3886200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75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0" name="Shape 240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ustom Metric 3">
    <p:bg>
      <p:bgPr>
        <a:solidFill>
          <a:srgbClr val="DCDCDD"/>
        </a:solidFill>
      </p:bgPr>
    </p:bg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2" name="Shape 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568502"/>
            <a:ext cx="9144094" cy="62894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43" name="Shape 243"/>
          <p:cNvGrpSpPr/>
          <p:nvPr/>
        </p:nvGrpSpPr>
        <p:grpSpPr>
          <a:xfrm>
            <a:off x="463529" y="6446044"/>
            <a:ext cx="825059" cy="173354"/>
            <a:chOff x="-84138" y="5622925"/>
            <a:chExt cx="4330700" cy="682625"/>
          </a:xfrm>
        </p:grpSpPr>
        <p:sp>
          <p:nvSpPr>
            <p:cNvPr id="244" name="Shape 244"/>
            <p:cNvSpPr/>
            <p:nvPr/>
          </p:nvSpPr>
          <p:spPr>
            <a:xfrm>
              <a:off x="1589087" y="5649912"/>
              <a:ext cx="914400" cy="647700"/>
            </a:xfrm>
            <a:custGeom>
              <a:pathLst>
                <a:path extrusionOk="0" h="120000" w="120000">
                  <a:moveTo>
                    <a:pt x="25679" y="112235"/>
                  </a:moveTo>
                  <a:cubicBezTo>
                    <a:pt x="987" y="13411"/>
                    <a:pt x="987" y="13411"/>
                    <a:pt x="987" y="13411"/>
                  </a:cubicBezTo>
                  <a:cubicBezTo>
                    <a:pt x="493" y="12000"/>
                    <a:pt x="0" y="9882"/>
                    <a:pt x="0" y="8470"/>
                  </a:cubicBezTo>
                  <a:cubicBezTo>
                    <a:pt x="0" y="4235"/>
                    <a:pt x="2469" y="0"/>
                    <a:pt x="6419" y="0"/>
                  </a:cubicBezTo>
                  <a:cubicBezTo>
                    <a:pt x="9382" y="0"/>
                    <a:pt x="11358" y="2823"/>
                    <a:pt x="12345" y="7764"/>
                  </a:cubicBezTo>
                  <a:cubicBezTo>
                    <a:pt x="33086" y="92470"/>
                    <a:pt x="33086" y="92470"/>
                    <a:pt x="33086" y="92470"/>
                  </a:cubicBezTo>
                  <a:cubicBezTo>
                    <a:pt x="53827" y="7058"/>
                    <a:pt x="53827" y="7058"/>
                    <a:pt x="53827" y="7058"/>
                  </a:cubicBezTo>
                  <a:cubicBezTo>
                    <a:pt x="54814" y="2823"/>
                    <a:pt x="56296" y="0"/>
                    <a:pt x="59753" y="0"/>
                  </a:cubicBezTo>
                  <a:cubicBezTo>
                    <a:pt x="60246" y="0"/>
                    <a:pt x="60246" y="0"/>
                    <a:pt x="60246" y="0"/>
                  </a:cubicBezTo>
                  <a:cubicBezTo>
                    <a:pt x="63703" y="0"/>
                    <a:pt x="65679" y="2823"/>
                    <a:pt x="66666" y="7058"/>
                  </a:cubicBezTo>
                  <a:cubicBezTo>
                    <a:pt x="87407" y="92470"/>
                    <a:pt x="87407" y="92470"/>
                    <a:pt x="87407" y="92470"/>
                  </a:cubicBezTo>
                  <a:cubicBezTo>
                    <a:pt x="108148" y="7058"/>
                    <a:pt x="108148" y="7058"/>
                    <a:pt x="108148" y="7058"/>
                  </a:cubicBezTo>
                  <a:cubicBezTo>
                    <a:pt x="109135" y="3529"/>
                    <a:pt x="110617" y="0"/>
                    <a:pt x="114074" y="0"/>
                  </a:cubicBezTo>
                  <a:cubicBezTo>
                    <a:pt x="117530" y="0"/>
                    <a:pt x="120000" y="4235"/>
                    <a:pt x="120000" y="8470"/>
                  </a:cubicBezTo>
                  <a:cubicBezTo>
                    <a:pt x="120000" y="9882"/>
                    <a:pt x="119506" y="12000"/>
                    <a:pt x="119012" y="13411"/>
                  </a:cubicBezTo>
                  <a:cubicBezTo>
                    <a:pt x="94320" y="112235"/>
                    <a:pt x="94320" y="112235"/>
                    <a:pt x="94320" y="112235"/>
                  </a:cubicBezTo>
                  <a:cubicBezTo>
                    <a:pt x="92839" y="117176"/>
                    <a:pt x="90370" y="120000"/>
                    <a:pt x="87407" y="120000"/>
                  </a:cubicBezTo>
                  <a:cubicBezTo>
                    <a:pt x="86913" y="120000"/>
                    <a:pt x="86913" y="120000"/>
                    <a:pt x="86913" y="120000"/>
                  </a:cubicBezTo>
                  <a:cubicBezTo>
                    <a:pt x="83950" y="120000"/>
                    <a:pt x="81481" y="117176"/>
                    <a:pt x="80493" y="112235"/>
                  </a:cubicBezTo>
                  <a:cubicBezTo>
                    <a:pt x="60246" y="28235"/>
                    <a:pt x="60246" y="28235"/>
                    <a:pt x="60246" y="28235"/>
                  </a:cubicBezTo>
                  <a:cubicBezTo>
                    <a:pt x="39506" y="112235"/>
                    <a:pt x="39506" y="112235"/>
                    <a:pt x="39506" y="112235"/>
                  </a:cubicBezTo>
                  <a:cubicBezTo>
                    <a:pt x="38518" y="117176"/>
                    <a:pt x="36049" y="120000"/>
                    <a:pt x="32592" y="120000"/>
                  </a:cubicBezTo>
                  <a:cubicBezTo>
                    <a:pt x="32592" y="120000"/>
                    <a:pt x="32592" y="120000"/>
                    <a:pt x="32592" y="120000"/>
                  </a:cubicBezTo>
                  <a:cubicBezTo>
                    <a:pt x="29629" y="120000"/>
                    <a:pt x="27160" y="117176"/>
                    <a:pt x="25679" y="112235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Shape 245"/>
            <p:cNvSpPr/>
            <p:nvPr/>
          </p:nvSpPr>
          <p:spPr>
            <a:xfrm>
              <a:off x="3163888" y="5649912"/>
              <a:ext cx="354013" cy="647700"/>
            </a:xfrm>
            <a:custGeom>
              <a:pathLst>
                <a:path extrusionOk="0" h="120000" w="120000">
                  <a:moveTo>
                    <a:pt x="0" y="9176"/>
                  </a:moveTo>
                  <a:cubicBezTo>
                    <a:pt x="0" y="4235"/>
                    <a:pt x="6382" y="0"/>
                    <a:pt x="15319" y="0"/>
                  </a:cubicBezTo>
                  <a:cubicBezTo>
                    <a:pt x="24255" y="0"/>
                    <a:pt x="30638" y="3529"/>
                    <a:pt x="30638" y="9176"/>
                  </a:cubicBezTo>
                  <a:cubicBezTo>
                    <a:pt x="30638" y="28941"/>
                    <a:pt x="30638" y="28941"/>
                    <a:pt x="30638" y="28941"/>
                  </a:cubicBezTo>
                  <a:cubicBezTo>
                    <a:pt x="47234" y="9176"/>
                    <a:pt x="81702" y="0"/>
                    <a:pt x="104680" y="0"/>
                  </a:cubicBezTo>
                  <a:cubicBezTo>
                    <a:pt x="113617" y="0"/>
                    <a:pt x="120000" y="4235"/>
                    <a:pt x="120000" y="9176"/>
                  </a:cubicBezTo>
                  <a:cubicBezTo>
                    <a:pt x="120000" y="14117"/>
                    <a:pt x="113617" y="16941"/>
                    <a:pt x="105957" y="17647"/>
                  </a:cubicBezTo>
                  <a:cubicBezTo>
                    <a:pt x="65106" y="20470"/>
                    <a:pt x="30638" y="37411"/>
                    <a:pt x="30638" y="71294"/>
                  </a:cubicBezTo>
                  <a:cubicBezTo>
                    <a:pt x="30638" y="110823"/>
                    <a:pt x="30638" y="110823"/>
                    <a:pt x="30638" y="110823"/>
                  </a:cubicBezTo>
                  <a:cubicBezTo>
                    <a:pt x="30638" y="115764"/>
                    <a:pt x="24255" y="120000"/>
                    <a:pt x="15319" y="120000"/>
                  </a:cubicBezTo>
                  <a:cubicBezTo>
                    <a:pt x="6382" y="120000"/>
                    <a:pt x="0" y="115764"/>
                    <a:pt x="0" y="110823"/>
                  </a:cubicBezTo>
                  <a:lnTo>
                    <a:pt x="0" y="9176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Shape 246"/>
            <p:cNvSpPr/>
            <p:nvPr/>
          </p:nvSpPr>
          <p:spPr>
            <a:xfrm>
              <a:off x="3509962" y="5649912"/>
              <a:ext cx="579438" cy="655638"/>
            </a:xfrm>
            <a:custGeom>
              <a:pathLst>
                <a:path extrusionOk="0" h="120000" w="120000">
                  <a:moveTo>
                    <a:pt x="100519" y="53023"/>
                  </a:moveTo>
                  <a:cubicBezTo>
                    <a:pt x="98961" y="32790"/>
                    <a:pt x="85714" y="14651"/>
                    <a:pt x="60000" y="14651"/>
                  </a:cubicBezTo>
                  <a:cubicBezTo>
                    <a:pt x="38181" y="14651"/>
                    <a:pt x="21818" y="30697"/>
                    <a:pt x="19480" y="53023"/>
                  </a:cubicBezTo>
                  <a:lnTo>
                    <a:pt x="100519" y="53023"/>
                  </a:lnTo>
                  <a:close/>
                  <a:moveTo>
                    <a:pt x="63116" y="120000"/>
                  </a:moveTo>
                  <a:cubicBezTo>
                    <a:pt x="28051" y="120000"/>
                    <a:pt x="0" y="95581"/>
                    <a:pt x="0" y="60000"/>
                  </a:cubicBezTo>
                  <a:cubicBezTo>
                    <a:pt x="0" y="59302"/>
                    <a:pt x="0" y="59302"/>
                    <a:pt x="0" y="59302"/>
                  </a:cubicBezTo>
                  <a:cubicBezTo>
                    <a:pt x="0" y="26511"/>
                    <a:pt x="25714" y="0"/>
                    <a:pt x="60779" y="0"/>
                  </a:cubicBezTo>
                  <a:cubicBezTo>
                    <a:pt x="98181" y="0"/>
                    <a:pt x="120000" y="27906"/>
                    <a:pt x="120000" y="57906"/>
                  </a:cubicBezTo>
                  <a:cubicBezTo>
                    <a:pt x="120000" y="62790"/>
                    <a:pt x="115324" y="66279"/>
                    <a:pt x="110649" y="66279"/>
                  </a:cubicBezTo>
                  <a:cubicBezTo>
                    <a:pt x="19480" y="66279"/>
                    <a:pt x="19480" y="66279"/>
                    <a:pt x="19480" y="66279"/>
                  </a:cubicBezTo>
                  <a:cubicBezTo>
                    <a:pt x="21818" y="90697"/>
                    <a:pt x="41298" y="104651"/>
                    <a:pt x="63896" y="104651"/>
                  </a:cubicBezTo>
                  <a:cubicBezTo>
                    <a:pt x="79480" y="104651"/>
                    <a:pt x="91168" y="99069"/>
                    <a:pt x="100519" y="91395"/>
                  </a:cubicBezTo>
                  <a:cubicBezTo>
                    <a:pt x="102077" y="90697"/>
                    <a:pt x="103636" y="89302"/>
                    <a:pt x="105974" y="89302"/>
                  </a:cubicBezTo>
                  <a:cubicBezTo>
                    <a:pt x="110649" y="89302"/>
                    <a:pt x="113766" y="92790"/>
                    <a:pt x="113766" y="96976"/>
                  </a:cubicBezTo>
                  <a:cubicBezTo>
                    <a:pt x="113766" y="99069"/>
                    <a:pt x="112987" y="101162"/>
                    <a:pt x="110649" y="102558"/>
                  </a:cubicBezTo>
                  <a:cubicBezTo>
                    <a:pt x="98961" y="113023"/>
                    <a:pt x="84935" y="120000"/>
                    <a:pt x="63116" y="12000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Shape 247"/>
            <p:cNvSpPr/>
            <p:nvPr/>
          </p:nvSpPr>
          <p:spPr>
            <a:xfrm>
              <a:off x="2503488" y="5649912"/>
              <a:ext cx="547687" cy="655638"/>
            </a:xfrm>
            <a:custGeom>
              <a:pathLst>
                <a:path extrusionOk="0" h="120000" w="120000">
                  <a:moveTo>
                    <a:pt x="100273" y="74651"/>
                  </a:moveTo>
                  <a:cubicBezTo>
                    <a:pt x="100273" y="63488"/>
                    <a:pt x="100273" y="63488"/>
                    <a:pt x="100273" y="63488"/>
                  </a:cubicBezTo>
                  <a:cubicBezTo>
                    <a:pt x="90410" y="61395"/>
                    <a:pt x="77260" y="58604"/>
                    <a:pt x="60821" y="58604"/>
                  </a:cubicBezTo>
                  <a:cubicBezTo>
                    <a:pt x="35342" y="58604"/>
                    <a:pt x="20547" y="68372"/>
                    <a:pt x="20547" y="82325"/>
                  </a:cubicBezTo>
                  <a:cubicBezTo>
                    <a:pt x="20547" y="83023"/>
                    <a:pt x="20547" y="83023"/>
                    <a:pt x="20547" y="83023"/>
                  </a:cubicBezTo>
                  <a:cubicBezTo>
                    <a:pt x="20547" y="97674"/>
                    <a:pt x="36986" y="106046"/>
                    <a:pt x="55068" y="106046"/>
                  </a:cubicBezTo>
                  <a:cubicBezTo>
                    <a:pt x="79726" y="106046"/>
                    <a:pt x="100273" y="92790"/>
                    <a:pt x="100273" y="74651"/>
                  </a:cubicBezTo>
                  <a:moveTo>
                    <a:pt x="0" y="83720"/>
                  </a:moveTo>
                  <a:cubicBezTo>
                    <a:pt x="0" y="83023"/>
                    <a:pt x="0" y="83023"/>
                    <a:pt x="0" y="83023"/>
                  </a:cubicBezTo>
                  <a:cubicBezTo>
                    <a:pt x="0" y="59302"/>
                    <a:pt x="23835" y="46046"/>
                    <a:pt x="58356" y="46046"/>
                  </a:cubicBezTo>
                  <a:cubicBezTo>
                    <a:pt x="75616" y="46046"/>
                    <a:pt x="87945" y="48139"/>
                    <a:pt x="100273" y="50930"/>
                  </a:cubicBezTo>
                  <a:cubicBezTo>
                    <a:pt x="100273" y="46744"/>
                    <a:pt x="100273" y="46744"/>
                    <a:pt x="100273" y="46744"/>
                  </a:cubicBezTo>
                  <a:cubicBezTo>
                    <a:pt x="100273" y="25813"/>
                    <a:pt x="85479" y="15348"/>
                    <a:pt x="59999" y="15348"/>
                  </a:cubicBezTo>
                  <a:cubicBezTo>
                    <a:pt x="46027" y="15348"/>
                    <a:pt x="37808" y="16744"/>
                    <a:pt x="27945" y="20930"/>
                  </a:cubicBezTo>
                  <a:cubicBezTo>
                    <a:pt x="27123" y="20930"/>
                    <a:pt x="25479" y="21627"/>
                    <a:pt x="24657" y="21627"/>
                  </a:cubicBezTo>
                  <a:cubicBezTo>
                    <a:pt x="19726" y="21627"/>
                    <a:pt x="15616" y="18139"/>
                    <a:pt x="15616" y="13953"/>
                  </a:cubicBezTo>
                  <a:cubicBezTo>
                    <a:pt x="15616" y="10465"/>
                    <a:pt x="17260" y="8372"/>
                    <a:pt x="21369" y="6976"/>
                  </a:cubicBezTo>
                  <a:cubicBezTo>
                    <a:pt x="34520" y="2093"/>
                    <a:pt x="44383" y="0"/>
                    <a:pt x="61643" y="0"/>
                  </a:cubicBezTo>
                  <a:cubicBezTo>
                    <a:pt x="81369" y="0"/>
                    <a:pt x="96164" y="4186"/>
                    <a:pt x="106027" y="13255"/>
                  </a:cubicBezTo>
                  <a:cubicBezTo>
                    <a:pt x="115068" y="20930"/>
                    <a:pt x="119999" y="32093"/>
                    <a:pt x="119999" y="46744"/>
                  </a:cubicBezTo>
                  <a:cubicBezTo>
                    <a:pt x="119999" y="110232"/>
                    <a:pt x="119999" y="110232"/>
                    <a:pt x="119999" y="110232"/>
                  </a:cubicBezTo>
                  <a:cubicBezTo>
                    <a:pt x="119999" y="115116"/>
                    <a:pt x="115890" y="118604"/>
                    <a:pt x="110136" y="118604"/>
                  </a:cubicBezTo>
                  <a:cubicBezTo>
                    <a:pt x="104383" y="118604"/>
                    <a:pt x="100273" y="115116"/>
                    <a:pt x="100273" y="110930"/>
                  </a:cubicBezTo>
                  <a:cubicBezTo>
                    <a:pt x="100273" y="99767"/>
                    <a:pt x="100273" y="99767"/>
                    <a:pt x="100273" y="99767"/>
                  </a:cubicBezTo>
                  <a:cubicBezTo>
                    <a:pt x="91232" y="110232"/>
                    <a:pt x="74794" y="120000"/>
                    <a:pt x="50958" y="120000"/>
                  </a:cubicBezTo>
                  <a:cubicBezTo>
                    <a:pt x="26301" y="120000"/>
                    <a:pt x="0" y="107441"/>
                    <a:pt x="0" y="837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Shape 248"/>
            <p:cNvSpPr/>
            <p:nvPr/>
          </p:nvSpPr>
          <p:spPr>
            <a:xfrm>
              <a:off x="-84138" y="5622925"/>
              <a:ext cx="1635125" cy="682625"/>
            </a:xfrm>
            <a:custGeom>
              <a:pathLst>
                <a:path extrusionOk="0" h="120000" w="120000">
                  <a:moveTo>
                    <a:pt x="13517" y="12067"/>
                  </a:moveTo>
                  <a:cubicBezTo>
                    <a:pt x="11862" y="4022"/>
                    <a:pt x="8275" y="0"/>
                    <a:pt x="4689" y="4022"/>
                  </a:cubicBezTo>
                  <a:cubicBezTo>
                    <a:pt x="1379" y="8044"/>
                    <a:pt x="0" y="16759"/>
                    <a:pt x="1655" y="24804"/>
                  </a:cubicBezTo>
                  <a:cubicBezTo>
                    <a:pt x="16000" y="101899"/>
                    <a:pt x="16000" y="101899"/>
                    <a:pt x="16000" y="101899"/>
                  </a:cubicBezTo>
                  <a:cubicBezTo>
                    <a:pt x="18482" y="113296"/>
                    <a:pt x="20689" y="120000"/>
                    <a:pt x="25379" y="120000"/>
                  </a:cubicBezTo>
                  <a:cubicBezTo>
                    <a:pt x="30068" y="120000"/>
                    <a:pt x="32275" y="113296"/>
                    <a:pt x="34482" y="101899"/>
                  </a:cubicBezTo>
                  <a:cubicBezTo>
                    <a:pt x="34482" y="101899"/>
                    <a:pt x="47172" y="34860"/>
                    <a:pt x="47172" y="34189"/>
                  </a:cubicBezTo>
                  <a:cubicBezTo>
                    <a:pt x="47448" y="33519"/>
                    <a:pt x="47724" y="30837"/>
                    <a:pt x="49103" y="30837"/>
                  </a:cubicBezTo>
                  <a:cubicBezTo>
                    <a:pt x="50206" y="31508"/>
                    <a:pt x="51034" y="33519"/>
                    <a:pt x="51034" y="36201"/>
                  </a:cubicBezTo>
                  <a:cubicBezTo>
                    <a:pt x="51034" y="101229"/>
                    <a:pt x="51034" y="101229"/>
                    <a:pt x="51034" y="101229"/>
                  </a:cubicBezTo>
                  <a:cubicBezTo>
                    <a:pt x="51034" y="111284"/>
                    <a:pt x="53241" y="120000"/>
                    <a:pt x="57655" y="120000"/>
                  </a:cubicBezTo>
                  <a:cubicBezTo>
                    <a:pt x="62068" y="120000"/>
                    <a:pt x="64551" y="111284"/>
                    <a:pt x="64551" y="101229"/>
                  </a:cubicBezTo>
                  <a:cubicBezTo>
                    <a:pt x="64551" y="48268"/>
                    <a:pt x="64551" y="48268"/>
                    <a:pt x="64551" y="48268"/>
                  </a:cubicBezTo>
                  <a:cubicBezTo>
                    <a:pt x="64551" y="37541"/>
                    <a:pt x="67586" y="30837"/>
                    <a:pt x="71724" y="30837"/>
                  </a:cubicBezTo>
                  <a:cubicBezTo>
                    <a:pt x="75862" y="30837"/>
                    <a:pt x="78620" y="38212"/>
                    <a:pt x="78620" y="48268"/>
                  </a:cubicBezTo>
                  <a:cubicBezTo>
                    <a:pt x="78620" y="101229"/>
                    <a:pt x="78620" y="101229"/>
                    <a:pt x="78620" y="101229"/>
                  </a:cubicBezTo>
                  <a:cubicBezTo>
                    <a:pt x="78620" y="111284"/>
                    <a:pt x="81103" y="120000"/>
                    <a:pt x="85517" y="120000"/>
                  </a:cubicBezTo>
                  <a:cubicBezTo>
                    <a:pt x="89931" y="120000"/>
                    <a:pt x="92137" y="111284"/>
                    <a:pt x="92137" y="101229"/>
                  </a:cubicBezTo>
                  <a:cubicBezTo>
                    <a:pt x="92137" y="48268"/>
                    <a:pt x="92137" y="48268"/>
                    <a:pt x="92137" y="48268"/>
                  </a:cubicBezTo>
                  <a:cubicBezTo>
                    <a:pt x="92137" y="37541"/>
                    <a:pt x="95172" y="30837"/>
                    <a:pt x="99310" y="30837"/>
                  </a:cubicBezTo>
                  <a:cubicBezTo>
                    <a:pt x="103448" y="30837"/>
                    <a:pt x="106206" y="38212"/>
                    <a:pt x="106206" y="48268"/>
                  </a:cubicBezTo>
                  <a:cubicBezTo>
                    <a:pt x="106206" y="101229"/>
                    <a:pt x="106206" y="101229"/>
                    <a:pt x="106206" y="101229"/>
                  </a:cubicBezTo>
                  <a:cubicBezTo>
                    <a:pt x="106206" y="111284"/>
                    <a:pt x="108689" y="120000"/>
                    <a:pt x="113103" y="120000"/>
                  </a:cubicBezTo>
                  <a:cubicBezTo>
                    <a:pt x="117517" y="120000"/>
                    <a:pt x="120000" y="111284"/>
                    <a:pt x="120000" y="101229"/>
                  </a:cubicBezTo>
                  <a:cubicBezTo>
                    <a:pt x="120000" y="40893"/>
                    <a:pt x="120000" y="40893"/>
                    <a:pt x="120000" y="40893"/>
                  </a:cubicBezTo>
                  <a:cubicBezTo>
                    <a:pt x="120000" y="18100"/>
                    <a:pt x="112551" y="2681"/>
                    <a:pt x="103448" y="2681"/>
                  </a:cubicBezTo>
                  <a:cubicBezTo>
                    <a:pt x="94620" y="2681"/>
                    <a:pt x="89103" y="17430"/>
                    <a:pt x="89103" y="17430"/>
                  </a:cubicBezTo>
                  <a:cubicBezTo>
                    <a:pt x="86068" y="8044"/>
                    <a:pt x="81931" y="2681"/>
                    <a:pt x="75034" y="2681"/>
                  </a:cubicBezTo>
                  <a:cubicBezTo>
                    <a:pt x="67862" y="2681"/>
                    <a:pt x="61517" y="17430"/>
                    <a:pt x="61517" y="17430"/>
                  </a:cubicBezTo>
                  <a:cubicBezTo>
                    <a:pt x="58482" y="8044"/>
                    <a:pt x="53517" y="2681"/>
                    <a:pt x="49103" y="2681"/>
                  </a:cubicBezTo>
                  <a:cubicBezTo>
                    <a:pt x="42758" y="2681"/>
                    <a:pt x="37517" y="9385"/>
                    <a:pt x="34482" y="26815"/>
                  </a:cubicBezTo>
                  <a:cubicBezTo>
                    <a:pt x="25379" y="79776"/>
                    <a:pt x="25379" y="79776"/>
                    <a:pt x="25379" y="79776"/>
                  </a:cubicBezTo>
                  <a:lnTo>
                    <a:pt x="13517" y="12067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Shape 249"/>
            <p:cNvSpPr/>
            <p:nvPr/>
          </p:nvSpPr>
          <p:spPr>
            <a:xfrm>
              <a:off x="4097337" y="5649912"/>
              <a:ext cx="149225" cy="157162"/>
            </a:xfrm>
            <a:custGeom>
              <a:pathLst>
                <a:path extrusionOk="0" h="120000" w="120000">
                  <a:moveTo>
                    <a:pt x="111000" y="58536"/>
                  </a:moveTo>
                  <a:cubicBezTo>
                    <a:pt x="111000" y="58536"/>
                    <a:pt x="111000" y="58536"/>
                    <a:pt x="111000" y="58536"/>
                  </a:cubicBezTo>
                  <a:cubicBezTo>
                    <a:pt x="111000" y="32195"/>
                    <a:pt x="87000" y="11707"/>
                    <a:pt x="60000" y="11707"/>
                  </a:cubicBezTo>
                  <a:cubicBezTo>
                    <a:pt x="33000" y="11707"/>
                    <a:pt x="9000" y="32195"/>
                    <a:pt x="9000" y="58536"/>
                  </a:cubicBezTo>
                  <a:cubicBezTo>
                    <a:pt x="9000" y="61463"/>
                    <a:pt x="9000" y="61463"/>
                    <a:pt x="9000" y="61463"/>
                  </a:cubicBezTo>
                  <a:cubicBezTo>
                    <a:pt x="9000" y="87804"/>
                    <a:pt x="33000" y="108292"/>
                    <a:pt x="60000" y="108292"/>
                  </a:cubicBezTo>
                  <a:cubicBezTo>
                    <a:pt x="87000" y="108292"/>
                    <a:pt x="111000" y="87804"/>
                    <a:pt x="111000" y="58536"/>
                  </a:cubicBezTo>
                  <a:moveTo>
                    <a:pt x="0" y="61463"/>
                  </a:moveTo>
                  <a:cubicBezTo>
                    <a:pt x="0" y="58536"/>
                    <a:pt x="0" y="58536"/>
                    <a:pt x="0" y="58536"/>
                  </a:cubicBezTo>
                  <a:cubicBezTo>
                    <a:pt x="0" y="26341"/>
                    <a:pt x="27000" y="0"/>
                    <a:pt x="60000" y="0"/>
                  </a:cubicBezTo>
                  <a:cubicBezTo>
                    <a:pt x="96000" y="0"/>
                    <a:pt x="120000" y="26341"/>
                    <a:pt x="120000" y="58536"/>
                  </a:cubicBezTo>
                  <a:cubicBezTo>
                    <a:pt x="120000" y="58536"/>
                    <a:pt x="120000" y="58536"/>
                    <a:pt x="120000" y="58536"/>
                  </a:cubicBezTo>
                  <a:cubicBezTo>
                    <a:pt x="120000" y="93658"/>
                    <a:pt x="93000" y="120000"/>
                    <a:pt x="60000" y="120000"/>
                  </a:cubicBezTo>
                  <a:cubicBezTo>
                    <a:pt x="24000" y="120000"/>
                    <a:pt x="0" y="93658"/>
                    <a:pt x="0" y="61463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Shape 250"/>
            <p:cNvSpPr/>
            <p:nvPr/>
          </p:nvSpPr>
          <p:spPr>
            <a:xfrm>
              <a:off x="4141787" y="5688012"/>
              <a:ext cx="63500" cy="76199"/>
            </a:xfrm>
            <a:custGeom>
              <a:pathLst>
                <a:path extrusionOk="0" h="120000" w="120000">
                  <a:moveTo>
                    <a:pt x="63529" y="60000"/>
                  </a:moveTo>
                  <a:cubicBezTo>
                    <a:pt x="77647" y="60000"/>
                    <a:pt x="84705" y="54000"/>
                    <a:pt x="84705" y="42000"/>
                  </a:cubicBezTo>
                  <a:cubicBezTo>
                    <a:pt x="84705" y="42000"/>
                    <a:pt x="84705" y="42000"/>
                    <a:pt x="84705" y="42000"/>
                  </a:cubicBezTo>
                  <a:cubicBezTo>
                    <a:pt x="84705" y="30000"/>
                    <a:pt x="77647" y="24000"/>
                    <a:pt x="63529" y="24000"/>
                  </a:cubicBezTo>
                  <a:cubicBezTo>
                    <a:pt x="35294" y="24000"/>
                    <a:pt x="35294" y="24000"/>
                    <a:pt x="35294" y="24000"/>
                  </a:cubicBezTo>
                  <a:cubicBezTo>
                    <a:pt x="35294" y="60000"/>
                    <a:pt x="35294" y="60000"/>
                    <a:pt x="35294" y="60000"/>
                  </a:cubicBezTo>
                  <a:lnTo>
                    <a:pt x="63529" y="60000"/>
                  </a:lnTo>
                  <a:close/>
                  <a:moveTo>
                    <a:pt x="0" y="12000"/>
                  </a:moveTo>
                  <a:cubicBezTo>
                    <a:pt x="0" y="6000"/>
                    <a:pt x="7058" y="0"/>
                    <a:pt x="14117" y="0"/>
                  </a:cubicBezTo>
                  <a:cubicBezTo>
                    <a:pt x="63529" y="0"/>
                    <a:pt x="63529" y="0"/>
                    <a:pt x="63529" y="0"/>
                  </a:cubicBezTo>
                  <a:cubicBezTo>
                    <a:pt x="84705" y="0"/>
                    <a:pt x="98823" y="6000"/>
                    <a:pt x="105882" y="12000"/>
                  </a:cubicBezTo>
                  <a:cubicBezTo>
                    <a:pt x="112941" y="18000"/>
                    <a:pt x="120000" y="30000"/>
                    <a:pt x="120000" y="42000"/>
                  </a:cubicBezTo>
                  <a:cubicBezTo>
                    <a:pt x="120000" y="42000"/>
                    <a:pt x="120000" y="42000"/>
                    <a:pt x="120000" y="42000"/>
                  </a:cubicBezTo>
                  <a:cubicBezTo>
                    <a:pt x="120000" y="60000"/>
                    <a:pt x="105882" y="72000"/>
                    <a:pt x="91764" y="78000"/>
                  </a:cubicBezTo>
                  <a:cubicBezTo>
                    <a:pt x="112941" y="102000"/>
                    <a:pt x="112941" y="102000"/>
                    <a:pt x="112941" y="102000"/>
                  </a:cubicBezTo>
                  <a:cubicBezTo>
                    <a:pt x="112941" y="102000"/>
                    <a:pt x="112941" y="108000"/>
                    <a:pt x="112941" y="108000"/>
                  </a:cubicBezTo>
                  <a:cubicBezTo>
                    <a:pt x="112941" y="114000"/>
                    <a:pt x="105882" y="120000"/>
                    <a:pt x="98823" y="120000"/>
                  </a:cubicBezTo>
                  <a:cubicBezTo>
                    <a:pt x="91764" y="120000"/>
                    <a:pt x="91764" y="120000"/>
                    <a:pt x="84705" y="114000"/>
                  </a:cubicBezTo>
                  <a:cubicBezTo>
                    <a:pt x="56470" y="84000"/>
                    <a:pt x="56470" y="84000"/>
                    <a:pt x="56470" y="84000"/>
                  </a:cubicBezTo>
                  <a:cubicBezTo>
                    <a:pt x="35294" y="84000"/>
                    <a:pt x="35294" y="84000"/>
                    <a:pt x="35294" y="84000"/>
                  </a:cubicBezTo>
                  <a:cubicBezTo>
                    <a:pt x="35294" y="108000"/>
                    <a:pt x="35294" y="108000"/>
                    <a:pt x="35294" y="108000"/>
                  </a:cubicBezTo>
                  <a:cubicBezTo>
                    <a:pt x="35294" y="114000"/>
                    <a:pt x="28235" y="120000"/>
                    <a:pt x="14117" y="120000"/>
                  </a:cubicBezTo>
                  <a:cubicBezTo>
                    <a:pt x="7058" y="120000"/>
                    <a:pt x="0" y="114000"/>
                    <a:pt x="0" y="108000"/>
                  </a:cubicBezTo>
                  <a:lnTo>
                    <a:pt x="0" y="12000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1" name="Shape 251"/>
          <p:cNvSpPr txBox="1"/>
          <p:nvPr>
            <p:ph idx="1" type="body"/>
          </p:nvPr>
        </p:nvSpPr>
        <p:spPr>
          <a:xfrm>
            <a:off x="1295400" y="4740498"/>
            <a:ext cx="3048000" cy="141560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2382" lvl="0" marL="2382" marR="0" rtl="0" algn="r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6601" u="none" cap="none" strike="noStrike">
                <a:solidFill>
                  <a:srgbClr val="00344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382" lvl="1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6601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382" lvl="2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6601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382" lvl="3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6601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382" lvl="4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6601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382" lvl="5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6601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382" lvl="6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6601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382" lvl="7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6601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382" lvl="8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6601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2" name="Shape 252"/>
          <p:cNvSpPr txBox="1"/>
          <p:nvPr>
            <p:ph idx="2" type="body"/>
          </p:nvPr>
        </p:nvSpPr>
        <p:spPr>
          <a:xfrm>
            <a:off x="4572001" y="4740498"/>
            <a:ext cx="3383280" cy="141560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2382" lvl="0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800" u="none" cap="none" strike="noStrike">
                <a:solidFill>
                  <a:srgbClr val="00344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382" lvl="1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382" lvl="2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382" lvl="3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382" lvl="4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382" lvl="5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382" lvl="6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382" lvl="7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382" lvl="8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3" name="Shape 253"/>
          <p:cNvSpPr/>
          <p:nvPr/>
        </p:nvSpPr>
        <p:spPr>
          <a:xfrm>
            <a:off x="0" y="6248400"/>
            <a:ext cx="9144000" cy="609599"/>
          </a:xfrm>
          <a:prstGeom prst="rect">
            <a:avLst/>
          </a:prstGeom>
          <a:solidFill>
            <a:srgbClr val="333333"/>
          </a:solidFill>
          <a:ln>
            <a:noFill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3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4" name="Shape 2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48996" y="6381844"/>
            <a:ext cx="846006" cy="30175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55" name="Shape 255"/>
          <p:cNvGrpSpPr/>
          <p:nvPr/>
        </p:nvGrpSpPr>
        <p:grpSpPr>
          <a:xfrm>
            <a:off x="463529" y="6446044"/>
            <a:ext cx="825059" cy="173354"/>
            <a:chOff x="-84138" y="5622925"/>
            <a:chExt cx="4330700" cy="682625"/>
          </a:xfrm>
        </p:grpSpPr>
        <p:sp>
          <p:nvSpPr>
            <p:cNvPr id="256" name="Shape 256"/>
            <p:cNvSpPr/>
            <p:nvPr/>
          </p:nvSpPr>
          <p:spPr>
            <a:xfrm>
              <a:off x="1589087" y="5649912"/>
              <a:ext cx="914400" cy="647700"/>
            </a:xfrm>
            <a:custGeom>
              <a:pathLst>
                <a:path extrusionOk="0" h="120000" w="120000">
                  <a:moveTo>
                    <a:pt x="25679" y="112235"/>
                  </a:moveTo>
                  <a:cubicBezTo>
                    <a:pt x="987" y="13411"/>
                    <a:pt x="987" y="13411"/>
                    <a:pt x="987" y="13411"/>
                  </a:cubicBezTo>
                  <a:cubicBezTo>
                    <a:pt x="493" y="12000"/>
                    <a:pt x="0" y="9882"/>
                    <a:pt x="0" y="8470"/>
                  </a:cubicBezTo>
                  <a:cubicBezTo>
                    <a:pt x="0" y="4235"/>
                    <a:pt x="2469" y="0"/>
                    <a:pt x="6419" y="0"/>
                  </a:cubicBezTo>
                  <a:cubicBezTo>
                    <a:pt x="9382" y="0"/>
                    <a:pt x="11358" y="2823"/>
                    <a:pt x="12345" y="7764"/>
                  </a:cubicBezTo>
                  <a:cubicBezTo>
                    <a:pt x="33086" y="92470"/>
                    <a:pt x="33086" y="92470"/>
                    <a:pt x="33086" y="92470"/>
                  </a:cubicBezTo>
                  <a:cubicBezTo>
                    <a:pt x="53827" y="7058"/>
                    <a:pt x="53827" y="7058"/>
                    <a:pt x="53827" y="7058"/>
                  </a:cubicBezTo>
                  <a:cubicBezTo>
                    <a:pt x="54814" y="2823"/>
                    <a:pt x="56296" y="0"/>
                    <a:pt x="59753" y="0"/>
                  </a:cubicBezTo>
                  <a:cubicBezTo>
                    <a:pt x="60246" y="0"/>
                    <a:pt x="60246" y="0"/>
                    <a:pt x="60246" y="0"/>
                  </a:cubicBezTo>
                  <a:cubicBezTo>
                    <a:pt x="63703" y="0"/>
                    <a:pt x="65679" y="2823"/>
                    <a:pt x="66666" y="7058"/>
                  </a:cubicBezTo>
                  <a:cubicBezTo>
                    <a:pt x="87407" y="92470"/>
                    <a:pt x="87407" y="92470"/>
                    <a:pt x="87407" y="92470"/>
                  </a:cubicBezTo>
                  <a:cubicBezTo>
                    <a:pt x="108148" y="7058"/>
                    <a:pt x="108148" y="7058"/>
                    <a:pt x="108148" y="7058"/>
                  </a:cubicBezTo>
                  <a:cubicBezTo>
                    <a:pt x="109135" y="3529"/>
                    <a:pt x="110617" y="0"/>
                    <a:pt x="114074" y="0"/>
                  </a:cubicBezTo>
                  <a:cubicBezTo>
                    <a:pt x="117530" y="0"/>
                    <a:pt x="120000" y="4235"/>
                    <a:pt x="120000" y="8470"/>
                  </a:cubicBezTo>
                  <a:cubicBezTo>
                    <a:pt x="120000" y="9882"/>
                    <a:pt x="119506" y="12000"/>
                    <a:pt x="119012" y="13411"/>
                  </a:cubicBezTo>
                  <a:cubicBezTo>
                    <a:pt x="94320" y="112235"/>
                    <a:pt x="94320" y="112235"/>
                    <a:pt x="94320" y="112235"/>
                  </a:cubicBezTo>
                  <a:cubicBezTo>
                    <a:pt x="92839" y="117176"/>
                    <a:pt x="90370" y="120000"/>
                    <a:pt x="87407" y="120000"/>
                  </a:cubicBezTo>
                  <a:cubicBezTo>
                    <a:pt x="86913" y="120000"/>
                    <a:pt x="86913" y="120000"/>
                    <a:pt x="86913" y="120000"/>
                  </a:cubicBezTo>
                  <a:cubicBezTo>
                    <a:pt x="83950" y="120000"/>
                    <a:pt x="81481" y="117176"/>
                    <a:pt x="80493" y="112235"/>
                  </a:cubicBezTo>
                  <a:cubicBezTo>
                    <a:pt x="60246" y="28235"/>
                    <a:pt x="60246" y="28235"/>
                    <a:pt x="60246" y="28235"/>
                  </a:cubicBezTo>
                  <a:cubicBezTo>
                    <a:pt x="39506" y="112235"/>
                    <a:pt x="39506" y="112235"/>
                    <a:pt x="39506" y="112235"/>
                  </a:cubicBezTo>
                  <a:cubicBezTo>
                    <a:pt x="38518" y="117176"/>
                    <a:pt x="36049" y="120000"/>
                    <a:pt x="32592" y="120000"/>
                  </a:cubicBezTo>
                  <a:cubicBezTo>
                    <a:pt x="32592" y="120000"/>
                    <a:pt x="32592" y="120000"/>
                    <a:pt x="32592" y="120000"/>
                  </a:cubicBezTo>
                  <a:cubicBezTo>
                    <a:pt x="29629" y="120000"/>
                    <a:pt x="27160" y="117176"/>
                    <a:pt x="25679" y="112235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Shape 257"/>
            <p:cNvSpPr/>
            <p:nvPr/>
          </p:nvSpPr>
          <p:spPr>
            <a:xfrm>
              <a:off x="3163888" y="5649912"/>
              <a:ext cx="354013" cy="647700"/>
            </a:xfrm>
            <a:custGeom>
              <a:pathLst>
                <a:path extrusionOk="0" h="120000" w="120000">
                  <a:moveTo>
                    <a:pt x="0" y="9176"/>
                  </a:moveTo>
                  <a:cubicBezTo>
                    <a:pt x="0" y="4235"/>
                    <a:pt x="6382" y="0"/>
                    <a:pt x="15319" y="0"/>
                  </a:cubicBezTo>
                  <a:cubicBezTo>
                    <a:pt x="24255" y="0"/>
                    <a:pt x="30638" y="3529"/>
                    <a:pt x="30638" y="9176"/>
                  </a:cubicBezTo>
                  <a:cubicBezTo>
                    <a:pt x="30638" y="28941"/>
                    <a:pt x="30638" y="28941"/>
                    <a:pt x="30638" y="28941"/>
                  </a:cubicBezTo>
                  <a:cubicBezTo>
                    <a:pt x="47234" y="9176"/>
                    <a:pt x="81702" y="0"/>
                    <a:pt x="104680" y="0"/>
                  </a:cubicBezTo>
                  <a:cubicBezTo>
                    <a:pt x="113617" y="0"/>
                    <a:pt x="120000" y="4235"/>
                    <a:pt x="120000" y="9176"/>
                  </a:cubicBezTo>
                  <a:cubicBezTo>
                    <a:pt x="120000" y="14117"/>
                    <a:pt x="113617" y="16941"/>
                    <a:pt x="105957" y="17647"/>
                  </a:cubicBezTo>
                  <a:cubicBezTo>
                    <a:pt x="65106" y="20470"/>
                    <a:pt x="30638" y="37411"/>
                    <a:pt x="30638" y="71294"/>
                  </a:cubicBezTo>
                  <a:cubicBezTo>
                    <a:pt x="30638" y="110823"/>
                    <a:pt x="30638" y="110823"/>
                    <a:pt x="30638" y="110823"/>
                  </a:cubicBezTo>
                  <a:cubicBezTo>
                    <a:pt x="30638" y="115764"/>
                    <a:pt x="24255" y="120000"/>
                    <a:pt x="15319" y="120000"/>
                  </a:cubicBezTo>
                  <a:cubicBezTo>
                    <a:pt x="6382" y="120000"/>
                    <a:pt x="0" y="115764"/>
                    <a:pt x="0" y="110823"/>
                  </a:cubicBezTo>
                  <a:lnTo>
                    <a:pt x="0" y="9176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Shape 258"/>
            <p:cNvSpPr/>
            <p:nvPr/>
          </p:nvSpPr>
          <p:spPr>
            <a:xfrm>
              <a:off x="3509962" y="5649912"/>
              <a:ext cx="579438" cy="655638"/>
            </a:xfrm>
            <a:custGeom>
              <a:pathLst>
                <a:path extrusionOk="0" h="120000" w="120000">
                  <a:moveTo>
                    <a:pt x="100519" y="53023"/>
                  </a:moveTo>
                  <a:cubicBezTo>
                    <a:pt x="98961" y="32790"/>
                    <a:pt x="85714" y="14651"/>
                    <a:pt x="60000" y="14651"/>
                  </a:cubicBezTo>
                  <a:cubicBezTo>
                    <a:pt x="38181" y="14651"/>
                    <a:pt x="21818" y="30697"/>
                    <a:pt x="19480" y="53023"/>
                  </a:cubicBezTo>
                  <a:lnTo>
                    <a:pt x="100519" y="53023"/>
                  </a:lnTo>
                  <a:close/>
                  <a:moveTo>
                    <a:pt x="63116" y="120000"/>
                  </a:moveTo>
                  <a:cubicBezTo>
                    <a:pt x="28051" y="120000"/>
                    <a:pt x="0" y="95581"/>
                    <a:pt x="0" y="60000"/>
                  </a:cubicBezTo>
                  <a:cubicBezTo>
                    <a:pt x="0" y="59302"/>
                    <a:pt x="0" y="59302"/>
                    <a:pt x="0" y="59302"/>
                  </a:cubicBezTo>
                  <a:cubicBezTo>
                    <a:pt x="0" y="26511"/>
                    <a:pt x="25714" y="0"/>
                    <a:pt x="60779" y="0"/>
                  </a:cubicBezTo>
                  <a:cubicBezTo>
                    <a:pt x="98181" y="0"/>
                    <a:pt x="120000" y="27906"/>
                    <a:pt x="120000" y="57906"/>
                  </a:cubicBezTo>
                  <a:cubicBezTo>
                    <a:pt x="120000" y="62790"/>
                    <a:pt x="115324" y="66279"/>
                    <a:pt x="110649" y="66279"/>
                  </a:cubicBezTo>
                  <a:cubicBezTo>
                    <a:pt x="19480" y="66279"/>
                    <a:pt x="19480" y="66279"/>
                    <a:pt x="19480" y="66279"/>
                  </a:cubicBezTo>
                  <a:cubicBezTo>
                    <a:pt x="21818" y="90697"/>
                    <a:pt x="41298" y="104651"/>
                    <a:pt x="63896" y="104651"/>
                  </a:cubicBezTo>
                  <a:cubicBezTo>
                    <a:pt x="79480" y="104651"/>
                    <a:pt x="91168" y="99069"/>
                    <a:pt x="100519" y="91395"/>
                  </a:cubicBezTo>
                  <a:cubicBezTo>
                    <a:pt x="102077" y="90697"/>
                    <a:pt x="103636" y="89302"/>
                    <a:pt x="105974" y="89302"/>
                  </a:cubicBezTo>
                  <a:cubicBezTo>
                    <a:pt x="110649" y="89302"/>
                    <a:pt x="113766" y="92790"/>
                    <a:pt x="113766" y="96976"/>
                  </a:cubicBezTo>
                  <a:cubicBezTo>
                    <a:pt x="113766" y="99069"/>
                    <a:pt x="112987" y="101162"/>
                    <a:pt x="110649" y="102558"/>
                  </a:cubicBezTo>
                  <a:cubicBezTo>
                    <a:pt x="98961" y="113023"/>
                    <a:pt x="84935" y="120000"/>
                    <a:pt x="63116" y="12000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Shape 259"/>
            <p:cNvSpPr/>
            <p:nvPr/>
          </p:nvSpPr>
          <p:spPr>
            <a:xfrm>
              <a:off x="2503488" y="5649912"/>
              <a:ext cx="547687" cy="655638"/>
            </a:xfrm>
            <a:custGeom>
              <a:pathLst>
                <a:path extrusionOk="0" h="120000" w="120000">
                  <a:moveTo>
                    <a:pt x="100273" y="74651"/>
                  </a:moveTo>
                  <a:cubicBezTo>
                    <a:pt x="100273" y="63488"/>
                    <a:pt x="100273" y="63488"/>
                    <a:pt x="100273" y="63488"/>
                  </a:cubicBezTo>
                  <a:cubicBezTo>
                    <a:pt x="90410" y="61395"/>
                    <a:pt x="77260" y="58604"/>
                    <a:pt x="60821" y="58604"/>
                  </a:cubicBezTo>
                  <a:cubicBezTo>
                    <a:pt x="35342" y="58604"/>
                    <a:pt x="20547" y="68372"/>
                    <a:pt x="20547" y="82325"/>
                  </a:cubicBezTo>
                  <a:cubicBezTo>
                    <a:pt x="20547" y="83023"/>
                    <a:pt x="20547" y="83023"/>
                    <a:pt x="20547" y="83023"/>
                  </a:cubicBezTo>
                  <a:cubicBezTo>
                    <a:pt x="20547" y="97674"/>
                    <a:pt x="36986" y="106046"/>
                    <a:pt x="55068" y="106046"/>
                  </a:cubicBezTo>
                  <a:cubicBezTo>
                    <a:pt x="79726" y="106046"/>
                    <a:pt x="100273" y="92790"/>
                    <a:pt x="100273" y="74651"/>
                  </a:cubicBezTo>
                  <a:moveTo>
                    <a:pt x="0" y="83720"/>
                  </a:moveTo>
                  <a:cubicBezTo>
                    <a:pt x="0" y="83023"/>
                    <a:pt x="0" y="83023"/>
                    <a:pt x="0" y="83023"/>
                  </a:cubicBezTo>
                  <a:cubicBezTo>
                    <a:pt x="0" y="59302"/>
                    <a:pt x="23835" y="46046"/>
                    <a:pt x="58356" y="46046"/>
                  </a:cubicBezTo>
                  <a:cubicBezTo>
                    <a:pt x="75616" y="46046"/>
                    <a:pt x="87945" y="48139"/>
                    <a:pt x="100273" y="50930"/>
                  </a:cubicBezTo>
                  <a:cubicBezTo>
                    <a:pt x="100273" y="46744"/>
                    <a:pt x="100273" y="46744"/>
                    <a:pt x="100273" y="46744"/>
                  </a:cubicBezTo>
                  <a:cubicBezTo>
                    <a:pt x="100273" y="25813"/>
                    <a:pt x="85479" y="15348"/>
                    <a:pt x="59999" y="15348"/>
                  </a:cubicBezTo>
                  <a:cubicBezTo>
                    <a:pt x="46027" y="15348"/>
                    <a:pt x="37808" y="16744"/>
                    <a:pt x="27945" y="20930"/>
                  </a:cubicBezTo>
                  <a:cubicBezTo>
                    <a:pt x="27123" y="20930"/>
                    <a:pt x="25479" y="21627"/>
                    <a:pt x="24657" y="21627"/>
                  </a:cubicBezTo>
                  <a:cubicBezTo>
                    <a:pt x="19726" y="21627"/>
                    <a:pt x="15616" y="18139"/>
                    <a:pt x="15616" y="13953"/>
                  </a:cubicBezTo>
                  <a:cubicBezTo>
                    <a:pt x="15616" y="10465"/>
                    <a:pt x="17260" y="8372"/>
                    <a:pt x="21369" y="6976"/>
                  </a:cubicBezTo>
                  <a:cubicBezTo>
                    <a:pt x="34520" y="2093"/>
                    <a:pt x="44383" y="0"/>
                    <a:pt x="61643" y="0"/>
                  </a:cubicBezTo>
                  <a:cubicBezTo>
                    <a:pt x="81369" y="0"/>
                    <a:pt x="96164" y="4186"/>
                    <a:pt x="106027" y="13255"/>
                  </a:cubicBezTo>
                  <a:cubicBezTo>
                    <a:pt x="115068" y="20930"/>
                    <a:pt x="119999" y="32093"/>
                    <a:pt x="119999" y="46744"/>
                  </a:cubicBezTo>
                  <a:cubicBezTo>
                    <a:pt x="119999" y="110232"/>
                    <a:pt x="119999" y="110232"/>
                    <a:pt x="119999" y="110232"/>
                  </a:cubicBezTo>
                  <a:cubicBezTo>
                    <a:pt x="119999" y="115116"/>
                    <a:pt x="115890" y="118604"/>
                    <a:pt x="110136" y="118604"/>
                  </a:cubicBezTo>
                  <a:cubicBezTo>
                    <a:pt x="104383" y="118604"/>
                    <a:pt x="100273" y="115116"/>
                    <a:pt x="100273" y="110930"/>
                  </a:cubicBezTo>
                  <a:cubicBezTo>
                    <a:pt x="100273" y="99767"/>
                    <a:pt x="100273" y="99767"/>
                    <a:pt x="100273" y="99767"/>
                  </a:cubicBezTo>
                  <a:cubicBezTo>
                    <a:pt x="91232" y="110232"/>
                    <a:pt x="74794" y="120000"/>
                    <a:pt x="50958" y="120000"/>
                  </a:cubicBezTo>
                  <a:cubicBezTo>
                    <a:pt x="26301" y="120000"/>
                    <a:pt x="0" y="107441"/>
                    <a:pt x="0" y="837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Shape 260"/>
            <p:cNvSpPr/>
            <p:nvPr/>
          </p:nvSpPr>
          <p:spPr>
            <a:xfrm>
              <a:off x="-84138" y="5622925"/>
              <a:ext cx="1635125" cy="682625"/>
            </a:xfrm>
            <a:custGeom>
              <a:pathLst>
                <a:path extrusionOk="0" h="120000" w="120000">
                  <a:moveTo>
                    <a:pt x="13517" y="12067"/>
                  </a:moveTo>
                  <a:cubicBezTo>
                    <a:pt x="11862" y="4022"/>
                    <a:pt x="8275" y="0"/>
                    <a:pt x="4689" y="4022"/>
                  </a:cubicBezTo>
                  <a:cubicBezTo>
                    <a:pt x="1379" y="8044"/>
                    <a:pt x="0" y="16759"/>
                    <a:pt x="1655" y="24804"/>
                  </a:cubicBezTo>
                  <a:cubicBezTo>
                    <a:pt x="16000" y="101899"/>
                    <a:pt x="16000" y="101899"/>
                    <a:pt x="16000" y="101899"/>
                  </a:cubicBezTo>
                  <a:cubicBezTo>
                    <a:pt x="18482" y="113296"/>
                    <a:pt x="20689" y="120000"/>
                    <a:pt x="25379" y="120000"/>
                  </a:cubicBezTo>
                  <a:cubicBezTo>
                    <a:pt x="30068" y="120000"/>
                    <a:pt x="32275" y="113296"/>
                    <a:pt x="34482" y="101899"/>
                  </a:cubicBezTo>
                  <a:cubicBezTo>
                    <a:pt x="34482" y="101899"/>
                    <a:pt x="47172" y="34860"/>
                    <a:pt x="47172" y="34189"/>
                  </a:cubicBezTo>
                  <a:cubicBezTo>
                    <a:pt x="47448" y="33519"/>
                    <a:pt x="47724" y="30837"/>
                    <a:pt x="49103" y="30837"/>
                  </a:cubicBezTo>
                  <a:cubicBezTo>
                    <a:pt x="50206" y="31508"/>
                    <a:pt x="51034" y="33519"/>
                    <a:pt x="51034" y="36201"/>
                  </a:cubicBezTo>
                  <a:cubicBezTo>
                    <a:pt x="51034" y="101229"/>
                    <a:pt x="51034" y="101229"/>
                    <a:pt x="51034" y="101229"/>
                  </a:cubicBezTo>
                  <a:cubicBezTo>
                    <a:pt x="51034" y="111284"/>
                    <a:pt x="53241" y="120000"/>
                    <a:pt x="57655" y="120000"/>
                  </a:cubicBezTo>
                  <a:cubicBezTo>
                    <a:pt x="62068" y="120000"/>
                    <a:pt x="64551" y="111284"/>
                    <a:pt x="64551" y="101229"/>
                  </a:cubicBezTo>
                  <a:cubicBezTo>
                    <a:pt x="64551" y="48268"/>
                    <a:pt x="64551" y="48268"/>
                    <a:pt x="64551" y="48268"/>
                  </a:cubicBezTo>
                  <a:cubicBezTo>
                    <a:pt x="64551" y="37541"/>
                    <a:pt x="67586" y="30837"/>
                    <a:pt x="71724" y="30837"/>
                  </a:cubicBezTo>
                  <a:cubicBezTo>
                    <a:pt x="75862" y="30837"/>
                    <a:pt x="78620" y="38212"/>
                    <a:pt x="78620" y="48268"/>
                  </a:cubicBezTo>
                  <a:cubicBezTo>
                    <a:pt x="78620" y="101229"/>
                    <a:pt x="78620" y="101229"/>
                    <a:pt x="78620" y="101229"/>
                  </a:cubicBezTo>
                  <a:cubicBezTo>
                    <a:pt x="78620" y="111284"/>
                    <a:pt x="81103" y="120000"/>
                    <a:pt x="85517" y="120000"/>
                  </a:cubicBezTo>
                  <a:cubicBezTo>
                    <a:pt x="89931" y="120000"/>
                    <a:pt x="92137" y="111284"/>
                    <a:pt x="92137" y="101229"/>
                  </a:cubicBezTo>
                  <a:cubicBezTo>
                    <a:pt x="92137" y="48268"/>
                    <a:pt x="92137" y="48268"/>
                    <a:pt x="92137" y="48268"/>
                  </a:cubicBezTo>
                  <a:cubicBezTo>
                    <a:pt x="92137" y="37541"/>
                    <a:pt x="95172" y="30837"/>
                    <a:pt x="99310" y="30837"/>
                  </a:cubicBezTo>
                  <a:cubicBezTo>
                    <a:pt x="103448" y="30837"/>
                    <a:pt x="106206" y="38212"/>
                    <a:pt x="106206" y="48268"/>
                  </a:cubicBezTo>
                  <a:cubicBezTo>
                    <a:pt x="106206" y="101229"/>
                    <a:pt x="106206" y="101229"/>
                    <a:pt x="106206" y="101229"/>
                  </a:cubicBezTo>
                  <a:cubicBezTo>
                    <a:pt x="106206" y="111284"/>
                    <a:pt x="108689" y="120000"/>
                    <a:pt x="113103" y="120000"/>
                  </a:cubicBezTo>
                  <a:cubicBezTo>
                    <a:pt x="117517" y="120000"/>
                    <a:pt x="120000" y="111284"/>
                    <a:pt x="120000" y="101229"/>
                  </a:cubicBezTo>
                  <a:cubicBezTo>
                    <a:pt x="120000" y="40893"/>
                    <a:pt x="120000" y="40893"/>
                    <a:pt x="120000" y="40893"/>
                  </a:cubicBezTo>
                  <a:cubicBezTo>
                    <a:pt x="120000" y="18100"/>
                    <a:pt x="112551" y="2681"/>
                    <a:pt x="103448" y="2681"/>
                  </a:cubicBezTo>
                  <a:cubicBezTo>
                    <a:pt x="94620" y="2681"/>
                    <a:pt x="89103" y="17430"/>
                    <a:pt x="89103" y="17430"/>
                  </a:cubicBezTo>
                  <a:cubicBezTo>
                    <a:pt x="86068" y="8044"/>
                    <a:pt x="81931" y="2681"/>
                    <a:pt x="75034" y="2681"/>
                  </a:cubicBezTo>
                  <a:cubicBezTo>
                    <a:pt x="67862" y="2681"/>
                    <a:pt x="61517" y="17430"/>
                    <a:pt x="61517" y="17430"/>
                  </a:cubicBezTo>
                  <a:cubicBezTo>
                    <a:pt x="58482" y="8044"/>
                    <a:pt x="53517" y="2681"/>
                    <a:pt x="49103" y="2681"/>
                  </a:cubicBezTo>
                  <a:cubicBezTo>
                    <a:pt x="42758" y="2681"/>
                    <a:pt x="37517" y="9385"/>
                    <a:pt x="34482" y="26815"/>
                  </a:cubicBezTo>
                  <a:cubicBezTo>
                    <a:pt x="25379" y="79776"/>
                    <a:pt x="25379" y="79776"/>
                    <a:pt x="25379" y="79776"/>
                  </a:cubicBezTo>
                  <a:lnTo>
                    <a:pt x="13517" y="12067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Shape 261"/>
            <p:cNvSpPr/>
            <p:nvPr/>
          </p:nvSpPr>
          <p:spPr>
            <a:xfrm>
              <a:off x="4097337" y="5649912"/>
              <a:ext cx="149225" cy="157162"/>
            </a:xfrm>
            <a:custGeom>
              <a:pathLst>
                <a:path extrusionOk="0" h="120000" w="120000">
                  <a:moveTo>
                    <a:pt x="111000" y="58536"/>
                  </a:moveTo>
                  <a:cubicBezTo>
                    <a:pt x="111000" y="58536"/>
                    <a:pt x="111000" y="58536"/>
                    <a:pt x="111000" y="58536"/>
                  </a:cubicBezTo>
                  <a:cubicBezTo>
                    <a:pt x="111000" y="32195"/>
                    <a:pt x="87000" y="11707"/>
                    <a:pt x="60000" y="11707"/>
                  </a:cubicBezTo>
                  <a:cubicBezTo>
                    <a:pt x="33000" y="11707"/>
                    <a:pt x="9000" y="32195"/>
                    <a:pt x="9000" y="58536"/>
                  </a:cubicBezTo>
                  <a:cubicBezTo>
                    <a:pt x="9000" y="61463"/>
                    <a:pt x="9000" y="61463"/>
                    <a:pt x="9000" y="61463"/>
                  </a:cubicBezTo>
                  <a:cubicBezTo>
                    <a:pt x="9000" y="87804"/>
                    <a:pt x="33000" y="108292"/>
                    <a:pt x="60000" y="108292"/>
                  </a:cubicBezTo>
                  <a:cubicBezTo>
                    <a:pt x="87000" y="108292"/>
                    <a:pt x="111000" y="87804"/>
                    <a:pt x="111000" y="58536"/>
                  </a:cubicBezTo>
                  <a:moveTo>
                    <a:pt x="0" y="61463"/>
                  </a:moveTo>
                  <a:cubicBezTo>
                    <a:pt x="0" y="58536"/>
                    <a:pt x="0" y="58536"/>
                    <a:pt x="0" y="58536"/>
                  </a:cubicBezTo>
                  <a:cubicBezTo>
                    <a:pt x="0" y="26341"/>
                    <a:pt x="27000" y="0"/>
                    <a:pt x="60000" y="0"/>
                  </a:cubicBezTo>
                  <a:cubicBezTo>
                    <a:pt x="96000" y="0"/>
                    <a:pt x="120000" y="26341"/>
                    <a:pt x="120000" y="58536"/>
                  </a:cubicBezTo>
                  <a:cubicBezTo>
                    <a:pt x="120000" y="58536"/>
                    <a:pt x="120000" y="58536"/>
                    <a:pt x="120000" y="58536"/>
                  </a:cubicBezTo>
                  <a:cubicBezTo>
                    <a:pt x="120000" y="93658"/>
                    <a:pt x="93000" y="120000"/>
                    <a:pt x="60000" y="120000"/>
                  </a:cubicBezTo>
                  <a:cubicBezTo>
                    <a:pt x="24000" y="120000"/>
                    <a:pt x="0" y="93658"/>
                    <a:pt x="0" y="61463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Shape 262"/>
            <p:cNvSpPr/>
            <p:nvPr/>
          </p:nvSpPr>
          <p:spPr>
            <a:xfrm>
              <a:off x="4141787" y="5688012"/>
              <a:ext cx="63500" cy="76199"/>
            </a:xfrm>
            <a:custGeom>
              <a:pathLst>
                <a:path extrusionOk="0" h="120000" w="120000">
                  <a:moveTo>
                    <a:pt x="63529" y="60000"/>
                  </a:moveTo>
                  <a:cubicBezTo>
                    <a:pt x="77647" y="60000"/>
                    <a:pt x="84705" y="54000"/>
                    <a:pt x="84705" y="42000"/>
                  </a:cubicBezTo>
                  <a:cubicBezTo>
                    <a:pt x="84705" y="42000"/>
                    <a:pt x="84705" y="42000"/>
                    <a:pt x="84705" y="42000"/>
                  </a:cubicBezTo>
                  <a:cubicBezTo>
                    <a:pt x="84705" y="30000"/>
                    <a:pt x="77647" y="24000"/>
                    <a:pt x="63529" y="24000"/>
                  </a:cubicBezTo>
                  <a:cubicBezTo>
                    <a:pt x="35294" y="24000"/>
                    <a:pt x="35294" y="24000"/>
                    <a:pt x="35294" y="24000"/>
                  </a:cubicBezTo>
                  <a:cubicBezTo>
                    <a:pt x="35294" y="60000"/>
                    <a:pt x="35294" y="60000"/>
                    <a:pt x="35294" y="60000"/>
                  </a:cubicBezTo>
                  <a:lnTo>
                    <a:pt x="63529" y="60000"/>
                  </a:lnTo>
                  <a:close/>
                  <a:moveTo>
                    <a:pt x="0" y="12000"/>
                  </a:moveTo>
                  <a:cubicBezTo>
                    <a:pt x="0" y="6000"/>
                    <a:pt x="7058" y="0"/>
                    <a:pt x="14117" y="0"/>
                  </a:cubicBezTo>
                  <a:cubicBezTo>
                    <a:pt x="63529" y="0"/>
                    <a:pt x="63529" y="0"/>
                    <a:pt x="63529" y="0"/>
                  </a:cubicBezTo>
                  <a:cubicBezTo>
                    <a:pt x="84705" y="0"/>
                    <a:pt x="98823" y="6000"/>
                    <a:pt x="105882" y="12000"/>
                  </a:cubicBezTo>
                  <a:cubicBezTo>
                    <a:pt x="112941" y="18000"/>
                    <a:pt x="120000" y="30000"/>
                    <a:pt x="120000" y="42000"/>
                  </a:cubicBezTo>
                  <a:cubicBezTo>
                    <a:pt x="120000" y="42000"/>
                    <a:pt x="120000" y="42000"/>
                    <a:pt x="120000" y="42000"/>
                  </a:cubicBezTo>
                  <a:cubicBezTo>
                    <a:pt x="120000" y="60000"/>
                    <a:pt x="105882" y="72000"/>
                    <a:pt x="91764" y="78000"/>
                  </a:cubicBezTo>
                  <a:cubicBezTo>
                    <a:pt x="112941" y="102000"/>
                    <a:pt x="112941" y="102000"/>
                    <a:pt x="112941" y="102000"/>
                  </a:cubicBezTo>
                  <a:cubicBezTo>
                    <a:pt x="112941" y="102000"/>
                    <a:pt x="112941" y="108000"/>
                    <a:pt x="112941" y="108000"/>
                  </a:cubicBezTo>
                  <a:cubicBezTo>
                    <a:pt x="112941" y="114000"/>
                    <a:pt x="105882" y="120000"/>
                    <a:pt x="98823" y="120000"/>
                  </a:cubicBezTo>
                  <a:cubicBezTo>
                    <a:pt x="91764" y="120000"/>
                    <a:pt x="91764" y="120000"/>
                    <a:pt x="84705" y="114000"/>
                  </a:cubicBezTo>
                  <a:cubicBezTo>
                    <a:pt x="56470" y="84000"/>
                    <a:pt x="56470" y="84000"/>
                    <a:pt x="56470" y="84000"/>
                  </a:cubicBezTo>
                  <a:cubicBezTo>
                    <a:pt x="35294" y="84000"/>
                    <a:pt x="35294" y="84000"/>
                    <a:pt x="35294" y="84000"/>
                  </a:cubicBezTo>
                  <a:cubicBezTo>
                    <a:pt x="35294" y="108000"/>
                    <a:pt x="35294" y="108000"/>
                    <a:pt x="35294" y="108000"/>
                  </a:cubicBezTo>
                  <a:cubicBezTo>
                    <a:pt x="35294" y="114000"/>
                    <a:pt x="28235" y="120000"/>
                    <a:pt x="14117" y="120000"/>
                  </a:cubicBezTo>
                  <a:cubicBezTo>
                    <a:pt x="7058" y="120000"/>
                    <a:pt x="0" y="114000"/>
                    <a:pt x="0" y="108000"/>
                  </a:cubicBezTo>
                  <a:lnTo>
                    <a:pt x="0" y="12000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3" name="Shape 263"/>
          <p:cNvSpPr txBox="1"/>
          <p:nvPr>
            <p:ph idx="11" type="ftr"/>
          </p:nvPr>
        </p:nvSpPr>
        <p:spPr>
          <a:xfrm>
            <a:off x="3829869" y="6464301"/>
            <a:ext cx="3886200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75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4" name="Shape 264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/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 b="1" i="0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67" name="Shape 267"/>
          <p:cNvSpPr txBox="1"/>
          <p:nvPr>
            <p:ph idx="1" type="body"/>
          </p:nvPr>
        </p:nvSpPr>
        <p:spPr>
          <a:xfrm rot="5400000">
            <a:off x="2247899" y="-419100"/>
            <a:ext cx="4648199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85771" lvl="0" marL="171496" marR="0" rtl="0" algn="l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SzPct val="9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96938" lvl="1" marL="377291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SzPct val="86785"/>
              <a:buFont typeface="Arial"/>
              <a:buChar char="–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3805" lvl="2" marL="548786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90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774" lvl="3" marL="720282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2470" lvl="4" marL="891778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865" lvl="5" marL="1063273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Calibri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2561" lvl="6" marL="1234769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957" lvl="7" marL="1406265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Calibri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2653" lvl="8" marL="1577761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8" name="Shape 268"/>
          <p:cNvSpPr txBox="1"/>
          <p:nvPr>
            <p:ph idx="10" type="dt"/>
          </p:nvPr>
        </p:nvSpPr>
        <p:spPr>
          <a:xfrm>
            <a:off x="8305800" y="6883400"/>
            <a:ext cx="838199" cy="1333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60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9" name="Shape 269"/>
          <p:cNvSpPr txBox="1"/>
          <p:nvPr>
            <p:ph idx="11" type="ftr"/>
          </p:nvPr>
        </p:nvSpPr>
        <p:spPr>
          <a:xfrm>
            <a:off x="3829869" y="6464301"/>
            <a:ext cx="3886200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75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0" name="Shape 270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/>
          <p:nvPr>
            <p:ph type="title"/>
          </p:nvPr>
        </p:nvSpPr>
        <p:spPr>
          <a:xfrm rot="5400000">
            <a:off x="5436869" y="2769871"/>
            <a:ext cx="5676900" cy="8229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 b="1" i="0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73" name="Shape 273"/>
          <p:cNvSpPr txBox="1"/>
          <p:nvPr>
            <p:ph idx="1" type="body"/>
          </p:nvPr>
        </p:nvSpPr>
        <p:spPr>
          <a:xfrm rot="5400000">
            <a:off x="1200150" y="-400048"/>
            <a:ext cx="5676900" cy="7162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85771" lvl="0" marL="171496" marR="0" rtl="0" algn="l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SzPct val="9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96938" lvl="1" marL="377291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SzPct val="86785"/>
              <a:buFont typeface="Arial"/>
              <a:buChar char="–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3805" lvl="2" marL="548786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90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774" lvl="3" marL="720282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2470" lvl="4" marL="891778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865" lvl="5" marL="1063273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Calibri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2561" lvl="6" marL="1234769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957" lvl="7" marL="1406265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Calibri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2653" lvl="8" marL="1577761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4" name="Shape 274"/>
          <p:cNvSpPr txBox="1"/>
          <p:nvPr>
            <p:ph idx="10" type="dt"/>
          </p:nvPr>
        </p:nvSpPr>
        <p:spPr>
          <a:xfrm>
            <a:off x="8305800" y="6883400"/>
            <a:ext cx="838199" cy="1333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60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5" name="Shape 275"/>
          <p:cNvSpPr txBox="1"/>
          <p:nvPr>
            <p:ph idx="11" type="ftr"/>
          </p:nvPr>
        </p:nvSpPr>
        <p:spPr>
          <a:xfrm>
            <a:off x="3829869" y="6464301"/>
            <a:ext cx="3886200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75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6" name="Shape 276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, Subtitle and Conte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 b="1" i="0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457200" y="1676400"/>
            <a:ext cx="82296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85771" lvl="0" marL="171496" marR="0" rtl="0" algn="l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SzPct val="9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96938" lvl="1" marL="377291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SzPct val="86785"/>
              <a:buFont typeface="Arial"/>
              <a:buChar char="–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3805" lvl="2" marL="548786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90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774" lvl="3" marL="720282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2470" lvl="4" marL="891778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865" lvl="5" marL="1063273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Calibri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2561" lvl="6" marL="1234769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957" lvl="7" marL="1406265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Calibri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2653" lvl="8" marL="1577761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8305800" y="6883400"/>
            <a:ext cx="838199" cy="1333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60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34" name="Shape 34"/>
          <p:cNvSpPr txBox="1"/>
          <p:nvPr>
            <p:ph idx="2" type="body"/>
          </p:nvPr>
        </p:nvSpPr>
        <p:spPr>
          <a:xfrm>
            <a:off x="457200" y="1206500"/>
            <a:ext cx="8229600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etric 3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idx="1" type="body"/>
          </p:nvPr>
        </p:nvSpPr>
        <p:spPr>
          <a:xfrm>
            <a:off x="1542259" y="5213798"/>
            <a:ext cx="2801139" cy="141560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2382" lvl="0" marL="2382" marR="0" rtl="0" algn="r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6601" u="none" cap="none" strike="noStrike">
                <a:solidFill>
                  <a:srgbClr val="00344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382" lvl="1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6601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382" lvl="2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6601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382" lvl="3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6601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382" lvl="4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6601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382" lvl="5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6601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382" lvl="6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6601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382" lvl="7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6601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382" lvl="8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6601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2" type="body"/>
          </p:nvPr>
        </p:nvSpPr>
        <p:spPr>
          <a:xfrm>
            <a:off x="4572001" y="5213798"/>
            <a:ext cx="3383280" cy="141560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2382" lvl="0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800" u="none" cap="none" strike="noStrike">
                <a:solidFill>
                  <a:srgbClr val="00344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382" lvl="1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382" lvl="2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382" lvl="3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382" lvl="4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382" lvl="5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382" lvl="6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382" lvl="7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382" lvl="8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Shape 38"/>
          <p:cNvSpPr/>
          <p:nvPr/>
        </p:nvSpPr>
        <p:spPr>
          <a:xfrm>
            <a:off x="0" y="6248400"/>
            <a:ext cx="9144000" cy="609599"/>
          </a:xfrm>
          <a:prstGeom prst="rect">
            <a:avLst/>
          </a:prstGeom>
          <a:solidFill>
            <a:srgbClr val="333333"/>
          </a:solidFill>
          <a:ln>
            <a:noFill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3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461166" y="1676400"/>
            <a:ext cx="54863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 b="1" i="0" sz="27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457199" y="3276600"/>
            <a:ext cx="548639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Shape 43"/>
          <p:cNvSpPr/>
          <p:nvPr/>
        </p:nvSpPr>
        <p:spPr>
          <a:xfrm>
            <a:off x="0" y="6248400"/>
            <a:ext cx="9144000" cy="609599"/>
          </a:xfrm>
          <a:prstGeom prst="rect">
            <a:avLst/>
          </a:prstGeom>
          <a:solidFill>
            <a:srgbClr val="333333"/>
          </a:solidFill>
          <a:ln>
            <a:noFill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3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ctrTitle"/>
          </p:nvPr>
        </p:nvSpPr>
        <p:spPr>
          <a:xfrm>
            <a:off x="457200" y="426720"/>
            <a:ext cx="6858000" cy="109727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 b="1" i="0" sz="27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7" name="Shape 47"/>
          <p:cNvSpPr txBox="1"/>
          <p:nvPr>
            <p:ph idx="1" type="subTitle"/>
          </p:nvPr>
        </p:nvSpPr>
        <p:spPr>
          <a:xfrm>
            <a:off x="457200" y="1600200"/>
            <a:ext cx="6858000" cy="685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91" lvl="1" marL="342991" marR="0" rtl="0" algn="ctr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None/>
              <a:defRPr b="0" i="0" sz="1350" u="none" cap="none" strike="noStrike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82" lvl="2" marL="685983" marR="0" rtl="0" algn="ctr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74" lvl="3" marL="1028974" marR="0" rtl="0" algn="ctr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050" u="none" cap="none" strike="noStrike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5" lvl="4" marL="1371966" marR="0" rtl="0" algn="ctr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050" u="none" cap="none" strike="noStrike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6" lvl="5" marL="1714957" marR="0" rtl="0" algn="ctr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050" u="none" cap="none" strike="noStrike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48" lvl="6" marL="2057949" marR="0" rtl="0" algn="ctr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050" u="none" cap="none" strike="noStrike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40" lvl="7" marL="2400940" marR="0" rtl="0" algn="ctr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050" u="none" cap="none" strike="noStrike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731" lvl="8" marL="2743932" marR="0" rtl="0" algn="ctr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050" u="none" cap="none" strike="noStrike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Shape 48"/>
          <p:cNvSpPr/>
          <p:nvPr/>
        </p:nvSpPr>
        <p:spPr>
          <a:xfrm>
            <a:off x="0" y="6248400"/>
            <a:ext cx="9144000" cy="609599"/>
          </a:xfrm>
          <a:prstGeom prst="rect">
            <a:avLst/>
          </a:prstGeom>
          <a:solidFill>
            <a:srgbClr val="333333"/>
          </a:solidFill>
          <a:ln>
            <a:noFill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3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" name="Shape 4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8996" y="6381844"/>
            <a:ext cx="846006" cy="30175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0" name="Shape 50"/>
          <p:cNvGrpSpPr/>
          <p:nvPr/>
        </p:nvGrpSpPr>
        <p:grpSpPr>
          <a:xfrm>
            <a:off x="463529" y="6446044"/>
            <a:ext cx="825059" cy="173354"/>
            <a:chOff x="-84138" y="5622925"/>
            <a:chExt cx="4330700" cy="682625"/>
          </a:xfrm>
        </p:grpSpPr>
        <p:sp>
          <p:nvSpPr>
            <p:cNvPr id="51" name="Shape 51"/>
            <p:cNvSpPr/>
            <p:nvPr/>
          </p:nvSpPr>
          <p:spPr>
            <a:xfrm>
              <a:off x="1589087" y="5649912"/>
              <a:ext cx="914400" cy="647700"/>
            </a:xfrm>
            <a:custGeom>
              <a:pathLst>
                <a:path extrusionOk="0" h="120000" w="120000">
                  <a:moveTo>
                    <a:pt x="25679" y="112235"/>
                  </a:moveTo>
                  <a:cubicBezTo>
                    <a:pt x="987" y="13411"/>
                    <a:pt x="987" y="13411"/>
                    <a:pt x="987" y="13411"/>
                  </a:cubicBezTo>
                  <a:cubicBezTo>
                    <a:pt x="493" y="12000"/>
                    <a:pt x="0" y="9882"/>
                    <a:pt x="0" y="8470"/>
                  </a:cubicBezTo>
                  <a:cubicBezTo>
                    <a:pt x="0" y="4235"/>
                    <a:pt x="2469" y="0"/>
                    <a:pt x="6419" y="0"/>
                  </a:cubicBezTo>
                  <a:cubicBezTo>
                    <a:pt x="9382" y="0"/>
                    <a:pt x="11358" y="2823"/>
                    <a:pt x="12345" y="7764"/>
                  </a:cubicBezTo>
                  <a:cubicBezTo>
                    <a:pt x="33086" y="92470"/>
                    <a:pt x="33086" y="92470"/>
                    <a:pt x="33086" y="92470"/>
                  </a:cubicBezTo>
                  <a:cubicBezTo>
                    <a:pt x="53827" y="7058"/>
                    <a:pt x="53827" y="7058"/>
                    <a:pt x="53827" y="7058"/>
                  </a:cubicBezTo>
                  <a:cubicBezTo>
                    <a:pt x="54814" y="2823"/>
                    <a:pt x="56296" y="0"/>
                    <a:pt x="59753" y="0"/>
                  </a:cubicBezTo>
                  <a:cubicBezTo>
                    <a:pt x="60246" y="0"/>
                    <a:pt x="60246" y="0"/>
                    <a:pt x="60246" y="0"/>
                  </a:cubicBezTo>
                  <a:cubicBezTo>
                    <a:pt x="63703" y="0"/>
                    <a:pt x="65679" y="2823"/>
                    <a:pt x="66666" y="7058"/>
                  </a:cubicBezTo>
                  <a:cubicBezTo>
                    <a:pt x="87407" y="92470"/>
                    <a:pt x="87407" y="92470"/>
                    <a:pt x="87407" y="92470"/>
                  </a:cubicBezTo>
                  <a:cubicBezTo>
                    <a:pt x="108148" y="7058"/>
                    <a:pt x="108148" y="7058"/>
                    <a:pt x="108148" y="7058"/>
                  </a:cubicBezTo>
                  <a:cubicBezTo>
                    <a:pt x="109135" y="3529"/>
                    <a:pt x="110617" y="0"/>
                    <a:pt x="114074" y="0"/>
                  </a:cubicBezTo>
                  <a:cubicBezTo>
                    <a:pt x="117530" y="0"/>
                    <a:pt x="120000" y="4235"/>
                    <a:pt x="120000" y="8470"/>
                  </a:cubicBezTo>
                  <a:cubicBezTo>
                    <a:pt x="120000" y="9882"/>
                    <a:pt x="119506" y="12000"/>
                    <a:pt x="119012" y="13411"/>
                  </a:cubicBezTo>
                  <a:cubicBezTo>
                    <a:pt x="94320" y="112235"/>
                    <a:pt x="94320" y="112235"/>
                    <a:pt x="94320" y="112235"/>
                  </a:cubicBezTo>
                  <a:cubicBezTo>
                    <a:pt x="92839" y="117176"/>
                    <a:pt x="90370" y="120000"/>
                    <a:pt x="87407" y="120000"/>
                  </a:cubicBezTo>
                  <a:cubicBezTo>
                    <a:pt x="86913" y="120000"/>
                    <a:pt x="86913" y="120000"/>
                    <a:pt x="86913" y="120000"/>
                  </a:cubicBezTo>
                  <a:cubicBezTo>
                    <a:pt x="83950" y="120000"/>
                    <a:pt x="81481" y="117176"/>
                    <a:pt x="80493" y="112235"/>
                  </a:cubicBezTo>
                  <a:cubicBezTo>
                    <a:pt x="60246" y="28235"/>
                    <a:pt x="60246" y="28235"/>
                    <a:pt x="60246" y="28235"/>
                  </a:cubicBezTo>
                  <a:cubicBezTo>
                    <a:pt x="39506" y="112235"/>
                    <a:pt x="39506" y="112235"/>
                    <a:pt x="39506" y="112235"/>
                  </a:cubicBezTo>
                  <a:cubicBezTo>
                    <a:pt x="38518" y="117176"/>
                    <a:pt x="36049" y="120000"/>
                    <a:pt x="32592" y="120000"/>
                  </a:cubicBezTo>
                  <a:cubicBezTo>
                    <a:pt x="32592" y="120000"/>
                    <a:pt x="32592" y="120000"/>
                    <a:pt x="32592" y="120000"/>
                  </a:cubicBezTo>
                  <a:cubicBezTo>
                    <a:pt x="29629" y="120000"/>
                    <a:pt x="27160" y="117176"/>
                    <a:pt x="25679" y="112235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Shape 52"/>
            <p:cNvSpPr/>
            <p:nvPr/>
          </p:nvSpPr>
          <p:spPr>
            <a:xfrm>
              <a:off x="3163888" y="5649912"/>
              <a:ext cx="354013" cy="647700"/>
            </a:xfrm>
            <a:custGeom>
              <a:pathLst>
                <a:path extrusionOk="0" h="120000" w="120000">
                  <a:moveTo>
                    <a:pt x="0" y="9176"/>
                  </a:moveTo>
                  <a:cubicBezTo>
                    <a:pt x="0" y="4235"/>
                    <a:pt x="6382" y="0"/>
                    <a:pt x="15319" y="0"/>
                  </a:cubicBezTo>
                  <a:cubicBezTo>
                    <a:pt x="24255" y="0"/>
                    <a:pt x="30638" y="3529"/>
                    <a:pt x="30638" y="9176"/>
                  </a:cubicBezTo>
                  <a:cubicBezTo>
                    <a:pt x="30638" y="28941"/>
                    <a:pt x="30638" y="28941"/>
                    <a:pt x="30638" y="28941"/>
                  </a:cubicBezTo>
                  <a:cubicBezTo>
                    <a:pt x="47234" y="9176"/>
                    <a:pt x="81702" y="0"/>
                    <a:pt x="104680" y="0"/>
                  </a:cubicBezTo>
                  <a:cubicBezTo>
                    <a:pt x="113617" y="0"/>
                    <a:pt x="120000" y="4235"/>
                    <a:pt x="120000" y="9176"/>
                  </a:cubicBezTo>
                  <a:cubicBezTo>
                    <a:pt x="120000" y="14117"/>
                    <a:pt x="113617" y="16941"/>
                    <a:pt x="105957" y="17647"/>
                  </a:cubicBezTo>
                  <a:cubicBezTo>
                    <a:pt x="65106" y="20470"/>
                    <a:pt x="30638" y="37411"/>
                    <a:pt x="30638" y="71294"/>
                  </a:cubicBezTo>
                  <a:cubicBezTo>
                    <a:pt x="30638" y="110823"/>
                    <a:pt x="30638" y="110823"/>
                    <a:pt x="30638" y="110823"/>
                  </a:cubicBezTo>
                  <a:cubicBezTo>
                    <a:pt x="30638" y="115764"/>
                    <a:pt x="24255" y="120000"/>
                    <a:pt x="15319" y="120000"/>
                  </a:cubicBezTo>
                  <a:cubicBezTo>
                    <a:pt x="6382" y="120000"/>
                    <a:pt x="0" y="115764"/>
                    <a:pt x="0" y="110823"/>
                  </a:cubicBezTo>
                  <a:lnTo>
                    <a:pt x="0" y="9176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Shape 53"/>
            <p:cNvSpPr/>
            <p:nvPr/>
          </p:nvSpPr>
          <p:spPr>
            <a:xfrm>
              <a:off x="3509962" y="5649912"/>
              <a:ext cx="579438" cy="655638"/>
            </a:xfrm>
            <a:custGeom>
              <a:pathLst>
                <a:path extrusionOk="0" h="120000" w="120000">
                  <a:moveTo>
                    <a:pt x="100519" y="53023"/>
                  </a:moveTo>
                  <a:cubicBezTo>
                    <a:pt x="98961" y="32790"/>
                    <a:pt x="85714" y="14651"/>
                    <a:pt x="60000" y="14651"/>
                  </a:cubicBezTo>
                  <a:cubicBezTo>
                    <a:pt x="38181" y="14651"/>
                    <a:pt x="21818" y="30697"/>
                    <a:pt x="19480" y="53023"/>
                  </a:cubicBezTo>
                  <a:lnTo>
                    <a:pt x="100519" y="53023"/>
                  </a:lnTo>
                  <a:close/>
                  <a:moveTo>
                    <a:pt x="63116" y="120000"/>
                  </a:moveTo>
                  <a:cubicBezTo>
                    <a:pt x="28051" y="120000"/>
                    <a:pt x="0" y="95581"/>
                    <a:pt x="0" y="60000"/>
                  </a:cubicBezTo>
                  <a:cubicBezTo>
                    <a:pt x="0" y="59302"/>
                    <a:pt x="0" y="59302"/>
                    <a:pt x="0" y="59302"/>
                  </a:cubicBezTo>
                  <a:cubicBezTo>
                    <a:pt x="0" y="26511"/>
                    <a:pt x="25714" y="0"/>
                    <a:pt x="60779" y="0"/>
                  </a:cubicBezTo>
                  <a:cubicBezTo>
                    <a:pt x="98181" y="0"/>
                    <a:pt x="120000" y="27906"/>
                    <a:pt x="120000" y="57906"/>
                  </a:cubicBezTo>
                  <a:cubicBezTo>
                    <a:pt x="120000" y="62790"/>
                    <a:pt x="115324" y="66279"/>
                    <a:pt x="110649" y="66279"/>
                  </a:cubicBezTo>
                  <a:cubicBezTo>
                    <a:pt x="19480" y="66279"/>
                    <a:pt x="19480" y="66279"/>
                    <a:pt x="19480" y="66279"/>
                  </a:cubicBezTo>
                  <a:cubicBezTo>
                    <a:pt x="21818" y="90697"/>
                    <a:pt x="41298" y="104651"/>
                    <a:pt x="63896" y="104651"/>
                  </a:cubicBezTo>
                  <a:cubicBezTo>
                    <a:pt x="79480" y="104651"/>
                    <a:pt x="91168" y="99069"/>
                    <a:pt x="100519" y="91395"/>
                  </a:cubicBezTo>
                  <a:cubicBezTo>
                    <a:pt x="102077" y="90697"/>
                    <a:pt x="103636" y="89302"/>
                    <a:pt x="105974" y="89302"/>
                  </a:cubicBezTo>
                  <a:cubicBezTo>
                    <a:pt x="110649" y="89302"/>
                    <a:pt x="113766" y="92790"/>
                    <a:pt x="113766" y="96976"/>
                  </a:cubicBezTo>
                  <a:cubicBezTo>
                    <a:pt x="113766" y="99069"/>
                    <a:pt x="112987" y="101162"/>
                    <a:pt x="110649" y="102558"/>
                  </a:cubicBezTo>
                  <a:cubicBezTo>
                    <a:pt x="98961" y="113023"/>
                    <a:pt x="84935" y="120000"/>
                    <a:pt x="63116" y="12000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Shape 54"/>
            <p:cNvSpPr/>
            <p:nvPr/>
          </p:nvSpPr>
          <p:spPr>
            <a:xfrm>
              <a:off x="2503488" y="5649912"/>
              <a:ext cx="547687" cy="655638"/>
            </a:xfrm>
            <a:custGeom>
              <a:pathLst>
                <a:path extrusionOk="0" h="120000" w="120000">
                  <a:moveTo>
                    <a:pt x="100273" y="74651"/>
                  </a:moveTo>
                  <a:cubicBezTo>
                    <a:pt x="100273" y="63488"/>
                    <a:pt x="100273" y="63488"/>
                    <a:pt x="100273" y="63488"/>
                  </a:cubicBezTo>
                  <a:cubicBezTo>
                    <a:pt x="90410" y="61395"/>
                    <a:pt x="77260" y="58604"/>
                    <a:pt x="60821" y="58604"/>
                  </a:cubicBezTo>
                  <a:cubicBezTo>
                    <a:pt x="35342" y="58604"/>
                    <a:pt x="20547" y="68372"/>
                    <a:pt x="20547" y="82325"/>
                  </a:cubicBezTo>
                  <a:cubicBezTo>
                    <a:pt x="20547" y="83023"/>
                    <a:pt x="20547" y="83023"/>
                    <a:pt x="20547" y="83023"/>
                  </a:cubicBezTo>
                  <a:cubicBezTo>
                    <a:pt x="20547" y="97674"/>
                    <a:pt x="36986" y="106046"/>
                    <a:pt x="55068" y="106046"/>
                  </a:cubicBezTo>
                  <a:cubicBezTo>
                    <a:pt x="79726" y="106046"/>
                    <a:pt x="100273" y="92790"/>
                    <a:pt x="100273" y="74651"/>
                  </a:cubicBezTo>
                  <a:moveTo>
                    <a:pt x="0" y="83720"/>
                  </a:moveTo>
                  <a:cubicBezTo>
                    <a:pt x="0" y="83023"/>
                    <a:pt x="0" y="83023"/>
                    <a:pt x="0" y="83023"/>
                  </a:cubicBezTo>
                  <a:cubicBezTo>
                    <a:pt x="0" y="59302"/>
                    <a:pt x="23835" y="46046"/>
                    <a:pt x="58356" y="46046"/>
                  </a:cubicBezTo>
                  <a:cubicBezTo>
                    <a:pt x="75616" y="46046"/>
                    <a:pt x="87945" y="48139"/>
                    <a:pt x="100273" y="50930"/>
                  </a:cubicBezTo>
                  <a:cubicBezTo>
                    <a:pt x="100273" y="46744"/>
                    <a:pt x="100273" y="46744"/>
                    <a:pt x="100273" y="46744"/>
                  </a:cubicBezTo>
                  <a:cubicBezTo>
                    <a:pt x="100273" y="25813"/>
                    <a:pt x="85479" y="15348"/>
                    <a:pt x="59999" y="15348"/>
                  </a:cubicBezTo>
                  <a:cubicBezTo>
                    <a:pt x="46027" y="15348"/>
                    <a:pt x="37808" y="16744"/>
                    <a:pt x="27945" y="20930"/>
                  </a:cubicBezTo>
                  <a:cubicBezTo>
                    <a:pt x="27123" y="20930"/>
                    <a:pt x="25479" y="21627"/>
                    <a:pt x="24657" y="21627"/>
                  </a:cubicBezTo>
                  <a:cubicBezTo>
                    <a:pt x="19726" y="21627"/>
                    <a:pt x="15616" y="18139"/>
                    <a:pt x="15616" y="13953"/>
                  </a:cubicBezTo>
                  <a:cubicBezTo>
                    <a:pt x="15616" y="10465"/>
                    <a:pt x="17260" y="8372"/>
                    <a:pt x="21369" y="6976"/>
                  </a:cubicBezTo>
                  <a:cubicBezTo>
                    <a:pt x="34520" y="2093"/>
                    <a:pt x="44383" y="0"/>
                    <a:pt x="61643" y="0"/>
                  </a:cubicBezTo>
                  <a:cubicBezTo>
                    <a:pt x="81369" y="0"/>
                    <a:pt x="96164" y="4186"/>
                    <a:pt x="106027" y="13255"/>
                  </a:cubicBezTo>
                  <a:cubicBezTo>
                    <a:pt x="115068" y="20930"/>
                    <a:pt x="119999" y="32093"/>
                    <a:pt x="119999" y="46744"/>
                  </a:cubicBezTo>
                  <a:cubicBezTo>
                    <a:pt x="119999" y="110232"/>
                    <a:pt x="119999" y="110232"/>
                    <a:pt x="119999" y="110232"/>
                  </a:cubicBezTo>
                  <a:cubicBezTo>
                    <a:pt x="119999" y="115116"/>
                    <a:pt x="115890" y="118604"/>
                    <a:pt x="110136" y="118604"/>
                  </a:cubicBezTo>
                  <a:cubicBezTo>
                    <a:pt x="104383" y="118604"/>
                    <a:pt x="100273" y="115116"/>
                    <a:pt x="100273" y="110930"/>
                  </a:cubicBezTo>
                  <a:cubicBezTo>
                    <a:pt x="100273" y="99767"/>
                    <a:pt x="100273" y="99767"/>
                    <a:pt x="100273" y="99767"/>
                  </a:cubicBezTo>
                  <a:cubicBezTo>
                    <a:pt x="91232" y="110232"/>
                    <a:pt x="74794" y="120000"/>
                    <a:pt x="50958" y="120000"/>
                  </a:cubicBezTo>
                  <a:cubicBezTo>
                    <a:pt x="26301" y="120000"/>
                    <a:pt x="0" y="107441"/>
                    <a:pt x="0" y="837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Shape 55"/>
            <p:cNvSpPr/>
            <p:nvPr/>
          </p:nvSpPr>
          <p:spPr>
            <a:xfrm>
              <a:off x="-84138" y="5622925"/>
              <a:ext cx="1635125" cy="682625"/>
            </a:xfrm>
            <a:custGeom>
              <a:pathLst>
                <a:path extrusionOk="0" h="120000" w="120000">
                  <a:moveTo>
                    <a:pt x="13517" y="12067"/>
                  </a:moveTo>
                  <a:cubicBezTo>
                    <a:pt x="11862" y="4022"/>
                    <a:pt x="8275" y="0"/>
                    <a:pt x="4689" y="4022"/>
                  </a:cubicBezTo>
                  <a:cubicBezTo>
                    <a:pt x="1379" y="8044"/>
                    <a:pt x="0" y="16759"/>
                    <a:pt x="1655" y="24804"/>
                  </a:cubicBezTo>
                  <a:cubicBezTo>
                    <a:pt x="16000" y="101899"/>
                    <a:pt x="16000" y="101899"/>
                    <a:pt x="16000" y="101899"/>
                  </a:cubicBezTo>
                  <a:cubicBezTo>
                    <a:pt x="18482" y="113296"/>
                    <a:pt x="20689" y="120000"/>
                    <a:pt x="25379" y="120000"/>
                  </a:cubicBezTo>
                  <a:cubicBezTo>
                    <a:pt x="30068" y="120000"/>
                    <a:pt x="32275" y="113296"/>
                    <a:pt x="34482" y="101899"/>
                  </a:cubicBezTo>
                  <a:cubicBezTo>
                    <a:pt x="34482" y="101899"/>
                    <a:pt x="47172" y="34860"/>
                    <a:pt x="47172" y="34189"/>
                  </a:cubicBezTo>
                  <a:cubicBezTo>
                    <a:pt x="47448" y="33519"/>
                    <a:pt x="47724" y="30837"/>
                    <a:pt x="49103" y="30837"/>
                  </a:cubicBezTo>
                  <a:cubicBezTo>
                    <a:pt x="50206" y="31508"/>
                    <a:pt x="51034" y="33519"/>
                    <a:pt x="51034" y="36201"/>
                  </a:cubicBezTo>
                  <a:cubicBezTo>
                    <a:pt x="51034" y="101229"/>
                    <a:pt x="51034" y="101229"/>
                    <a:pt x="51034" y="101229"/>
                  </a:cubicBezTo>
                  <a:cubicBezTo>
                    <a:pt x="51034" y="111284"/>
                    <a:pt x="53241" y="120000"/>
                    <a:pt x="57655" y="120000"/>
                  </a:cubicBezTo>
                  <a:cubicBezTo>
                    <a:pt x="62068" y="120000"/>
                    <a:pt x="64551" y="111284"/>
                    <a:pt x="64551" y="101229"/>
                  </a:cubicBezTo>
                  <a:cubicBezTo>
                    <a:pt x="64551" y="48268"/>
                    <a:pt x="64551" y="48268"/>
                    <a:pt x="64551" y="48268"/>
                  </a:cubicBezTo>
                  <a:cubicBezTo>
                    <a:pt x="64551" y="37541"/>
                    <a:pt x="67586" y="30837"/>
                    <a:pt x="71724" y="30837"/>
                  </a:cubicBezTo>
                  <a:cubicBezTo>
                    <a:pt x="75862" y="30837"/>
                    <a:pt x="78620" y="38212"/>
                    <a:pt x="78620" y="48268"/>
                  </a:cubicBezTo>
                  <a:cubicBezTo>
                    <a:pt x="78620" y="101229"/>
                    <a:pt x="78620" y="101229"/>
                    <a:pt x="78620" y="101229"/>
                  </a:cubicBezTo>
                  <a:cubicBezTo>
                    <a:pt x="78620" y="111284"/>
                    <a:pt x="81103" y="120000"/>
                    <a:pt x="85517" y="120000"/>
                  </a:cubicBezTo>
                  <a:cubicBezTo>
                    <a:pt x="89931" y="120000"/>
                    <a:pt x="92137" y="111284"/>
                    <a:pt x="92137" y="101229"/>
                  </a:cubicBezTo>
                  <a:cubicBezTo>
                    <a:pt x="92137" y="48268"/>
                    <a:pt x="92137" y="48268"/>
                    <a:pt x="92137" y="48268"/>
                  </a:cubicBezTo>
                  <a:cubicBezTo>
                    <a:pt x="92137" y="37541"/>
                    <a:pt x="95172" y="30837"/>
                    <a:pt x="99310" y="30837"/>
                  </a:cubicBezTo>
                  <a:cubicBezTo>
                    <a:pt x="103448" y="30837"/>
                    <a:pt x="106206" y="38212"/>
                    <a:pt x="106206" y="48268"/>
                  </a:cubicBezTo>
                  <a:cubicBezTo>
                    <a:pt x="106206" y="101229"/>
                    <a:pt x="106206" y="101229"/>
                    <a:pt x="106206" y="101229"/>
                  </a:cubicBezTo>
                  <a:cubicBezTo>
                    <a:pt x="106206" y="111284"/>
                    <a:pt x="108689" y="120000"/>
                    <a:pt x="113103" y="120000"/>
                  </a:cubicBezTo>
                  <a:cubicBezTo>
                    <a:pt x="117517" y="120000"/>
                    <a:pt x="120000" y="111284"/>
                    <a:pt x="120000" y="101229"/>
                  </a:cubicBezTo>
                  <a:cubicBezTo>
                    <a:pt x="120000" y="40893"/>
                    <a:pt x="120000" y="40893"/>
                    <a:pt x="120000" y="40893"/>
                  </a:cubicBezTo>
                  <a:cubicBezTo>
                    <a:pt x="120000" y="18100"/>
                    <a:pt x="112551" y="2681"/>
                    <a:pt x="103448" y="2681"/>
                  </a:cubicBezTo>
                  <a:cubicBezTo>
                    <a:pt x="94620" y="2681"/>
                    <a:pt x="89103" y="17430"/>
                    <a:pt x="89103" y="17430"/>
                  </a:cubicBezTo>
                  <a:cubicBezTo>
                    <a:pt x="86068" y="8044"/>
                    <a:pt x="81931" y="2681"/>
                    <a:pt x="75034" y="2681"/>
                  </a:cubicBezTo>
                  <a:cubicBezTo>
                    <a:pt x="67862" y="2681"/>
                    <a:pt x="61517" y="17430"/>
                    <a:pt x="61517" y="17430"/>
                  </a:cubicBezTo>
                  <a:cubicBezTo>
                    <a:pt x="58482" y="8044"/>
                    <a:pt x="53517" y="2681"/>
                    <a:pt x="49103" y="2681"/>
                  </a:cubicBezTo>
                  <a:cubicBezTo>
                    <a:pt x="42758" y="2681"/>
                    <a:pt x="37517" y="9385"/>
                    <a:pt x="34482" y="26815"/>
                  </a:cubicBezTo>
                  <a:cubicBezTo>
                    <a:pt x="25379" y="79776"/>
                    <a:pt x="25379" y="79776"/>
                    <a:pt x="25379" y="79776"/>
                  </a:cubicBezTo>
                  <a:lnTo>
                    <a:pt x="13517" y="12067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Shape 56"/>
            <p:cNvSpPr/>
            <p:nvPr/>
          </p:nvSpPr>
          <p:spPr>
            <a:xfrm>
              <a:off x="4097337" y="5649912"/>
              <a:ext cx="149225" cy="157162"/>
            </a:xfrm>
            <a:custGeom>
              <a:pathLst>
                <a:path extrusionOk="0" h="120000" w="120000">
                  <a:moveTo>
                    <a:pt x="111000" y="58536"/>
                  </a:moveTo>
                  <a:cubicBezTo>
                    <a:pt x="111000" y="58536"/>
                    <a:pt x="111000" y="58536"/>
                    <a:pt x="111000" y="58536"/>
                  </a:cubicBezTo>
                  <a:cubicBezTo>
                    <a:pt x="111000" y="32195"/>
                    <a:pt x="87000" y="11707"/>
                    <a:pt x="60000" y="11707"/>
                  </a:cubicBezTo>
                  <a:cubicBezTo>
                    <a:pt x="33000" y="11707"/>
                    <a:pt x="9000" y="32195"/>
                    <a:pt x="9000" y="58536"/>
                  </a:cubicBezTo>
                  <a:cubicBezTo>
                    <a:pt x="9000" y="61463"/>
                    <a:pt x="9000" y="61463"/>
                    <a:pt x="9000" y="61463"/>
                  </a:cubicBezTo>
                  <a:cubicBezTo>
                    <a:pt x="9000" y="87804"/>
                    <a:pt x="33000" y="108292"/>
                    <a:pt x="60000" y="108292"/>
                  </a:cubicBezTo>
                  <a:cubicBezTo>
                    <a:pt x="87000" y="108292"/>
                    <a:pt x="111000" y="87804"/>
                    <a:pt x="111000" y="58536"/>
                  </a:cubicBezTo>
                  <a:moveTo>
                    <a:pt x="0" y="61463"/>
                  </a:moveTo>
                  <a:cubicBezTo>
                    <a:pt x="0" y="58536"/>
                    <a:pt x="0" y="58536"/>
                    <a:pt x="0" y="58536"/>
                  </a:cubicBezTo>
                  <a:cubicBezTo>
                    <a:pt x="0" y="26341"/>
                    <a:pt x="27000" y="0"/>
                    <a:pt x="60000" y="0"/>
                  </a:cubicBezTo>
                  <a:cubicBezTo>
                    <a:pt x="96000" y="0"/>
                    <a:pt x="120000" y="26341"/>
                    <a:pt x="120000" y="58536"/>
                  </a:cubicBezTo>
                  <a:cubicBezTo>
                    <a:pt x="120000" y="58536"/>
                    <a:pt x="120000" y="58536"/>
                    <a:pt x="120000" y="58536"/>
                  </a:cubicBezTo>
                  <a:cubicBezTo>
                    <a:pt x="120000" y="93658"/>
                    <a:pt x="93000" y="120000"/>
                    <a:pt x="60000" y="120000"/>
                  </a:cubicBezTo>
                  <a:cubicBezTo>
                    <a:pt x="24000" y="120000"/>
                    <a:pt x="0" y="93658"/>
                    <a:pt x="0" y="61463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Shape 57"/>
            <p:cNvSpPr/>
            <p:nvPr/>
          </p:nvSpPr>
          <p:spPr>
            <a:xfrm>
              <a:off x="4141787" y="5688012"/>
              <a:ext cx="63500" cy="76199"/>
            </a:xfrm>
            <a:custGeom>
              <a:pathLst>
                <a:path extrusionOk="0" h="120000" w="120000">
                  <a:moveTo>
                    <a:pt x="63529" y="60000"/>
                  </a:moveTo>
                  <a:cubicBezTo>
                    <a:pt x="77647" y="60000"/>
                    <a:pt x="84705" y="54000"/>
                    <a:pt x="84705" y="42000"/>
                  </a:cubicBezTo>
                  <a:cubicBezTo>
                    <a:pt x="84705" y="42000"/>
                    <a:pt x="84705" y="42000"/>
                    <a:pt x="84705" y="42000"/>
                  </a:cubicBezTo>
                  <a:cubicBezTo>
                    <a:pt x="84705" y="30000"/>
                    <a:pt x="77647" y="24000"/>
                    <a:pt x="63529" y="24000"/>
                  </a:cubicBezTo>
                  <a:cubicBezTo>
                    <a:pt x="35294" y="24000"/>
                    <a:pt x="35294" y="24000"/>
                    <a:pt x="35294" y="24000"/>
                  </a:cubicBezTo>
                  <a:cubicBezTo>
                    <a:pt x="35294" y="60000"/>
                    <a:pt x="35294" y="60000"/>
                    <a:pt x="35294" y="60000"/>
                  </a:cubicBezTo>
                  <a:lnTo>
                    <a:pt x="63529" y="60000"/>
                  </a:lnTo>
                  <a:close/>
                  <a:moveTo>
                    <a:pt x="0" y="12000"/>
                  </a:moveTo>
                  <a:cubicBezTo>
                    <a:pt x="0" y="6000"/>
                    <a:pt x="7058" y="0"/>
                    <a:pt x="14117" y="0"/>
                  </a:cubicBezTo>
                  <a:cubicBezTo>
                    <a:pt x="63529" y="0"/>
                    <a:pt x="63529" y="0"/>
                    <a:pt x="63529" y="0"/>
                  </a:cubicBezTo>
                  <a:cubicBezTo>
                    <a:pt x="84705" y="0"/>
                    <a:pt x="98823" y="6000"/>
                    <a:pt x="105882" y="12000"/>
                  </a:cubicBezTo>
                  <a:cubicBezTo>
                    <a:pt x="112941" y="18000"/>
                    <a:pt x="120000" y="30000"/>
                    <a:pt x="120000" y="42000"/>
                  </a:cubicBezTo>
                  <a:cubicBezTo>
                    <a:pt x="120000" y="42000"/>
                    <a:pt x="120000" y="42000"/>
                    <a:pt x="120000" y="42000"/>
                  </a:cubicBezTo>
                  <a:cubicBezTo>
                    <a:pt x="120000" y="60000"/>
                    <a:pt x="105882" y="72000"/>
                    <a:pt x="91764" y="78000"/>
                  </a:cubicBezTo>
                  <a:cubicBezTo>
                    <a:pt x="112941" y="102000"/>
                    <a:pt x="112941" y="102000"/>
                    <a:pt x="112941" y="102000"/>
                  </a:cubicBezTo>
                  <a:cubicBezTo>
                    <a:pt x="112941" y="102000"/>
                    <a:pt x="112941" y="108000"/>
                    <a:pt x="112941" y="108000"/>
                  </a:cubicBezTo>
                  <a:cubicBezTo>
                    <a:pt x="112941" y="114000"/>
                    <a:pt x="105882" y="120000"/>
                    <a:pt x="98823" y="120000"/>
                  </a:cubicBezTo>
                  <a:cubicBezTo>
                    <a:pt x="91764" y="120000"/>
                    <a:pt x="91764" y="120000"/>
                    <a:pt x="84705" y="114000"/>
                  </a:cubicBezTo>
                  <a:cubicBezTo>
                    <a:pt x="56470" y="84000"/>
                    <a:pt x="56470" y="84000"/>
                    <a:pt x="56470" y="84000"/>
                  </a:cubicBezTo>
                  <a:cubicBezTo>
                    <a:pt x="35294" y="84000"/>
                    <a:pt x="35294" y="84000"/>
                    <a:pt x="35294" y="84000"/>
                  </a:cubicBezTo>
                  <a:cubicBezTo>
                    <a:pt x="35294" y="108000"/>
                    <a:pt x="35294" y="108000"/>
                    <a:pt x="35294" y="108000"/>
                  </a:cubicBezTo>
                  <a:cubicBezTo>
                    <a:pt x="35294" y="114000"/>
                    <a:pt x="28235" y="120000"/>
                    <a:pt x="14117" y="120000"/>
                  </a:cubicBezTo>
                  <a:cubicBezTo>
                    <a:pt x="7058" y="120000"/>
                    <a:pt x="0" y="114000"/>
                    <a:pt x="0" y="108000"/>
                  </a:cubicBezTo>
                  <a:lnTo>
                    <a:pt x="0" y="12000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8" name="Shape 58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Header with Picture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457200" y="1676400"/>
            <a:ext cx="45720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 b="1" i="0" sz="27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457200" y="3276600"/>
            <a:ext cx="4572000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Shape 62"/>
          <p:cNvSpPr/>
          <p:nvPr/>
        </p:nvSpPr>
        <p:spPr>
          <a:xfrm>
            <a:off x="0" y="6248400"/>
            <a:ext cx="9144000" cy="609599"/>
          </a:xfrm>
          <a:prstGeom prst="rect">
            <a:avLst/>
          </a:prstGeom>
          <a:solidFill>
            <a:srgbClr val="333333"/>
          </a:solidFill>
          <a:ln>
            <a:noFill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3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3" name="Shape 6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48996" y="6381844"/>
            <a:ext cx="846006" cy="30175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4" name="Shape 64"/>
          <p:cNvGrpSpPr/>
          <p:nvPr/>
        </p:nvGrpSpPr>
        <p:grpSpPr>
          <a:xfrm>
            <a:off x="463529" y="6446044"/>
            <a:ext cx="825059" cy="173354"/>
            <a:chOff x="-84138" y="5622925"/>
            <a:chExt cx="4330700" cy="682625"/>
          </a:xfrm>
        </p:grpSpPr>
        <p:sp>
          <p:nvSpPr>
            <p:cNvPr id="65" name="Shape 65"/>
            <p:cNvSpPr/>
            <p:nvPr/>
          </p:nvSpPr>
          <p:spPr>
            <a:xfrm>
              <a:off x="1589087" y="5649912"/>
              <a:ext cx="914400" cy="647700"/>
            </a:xfrm>
            <a:custGeom>
              <a:pathLst>
                <a:path extrusionOk="0" h="120000" w="120000">
                  <a:moveTo>
                    <a:pt x="25679" y="112235"/>
                  </a:moveTo>
                  <a:cubicBezTo>
                    <a:pt x="987" y="13411"/>
                    <a:pt x="987" y="13411"/>
                    <a:pt x="987" y="13411"/>
                  </a:cubicBezTo>
                  <a:cubicBezTo>
                    <a:pt x="493" y="12000"/>
                    <a:pt x="0" y="9882"/>
                    <a:pt x="0" y="8470"/>
                  </a:cubicBezTo>
                  <a:cubicBezTo>
                    <a:pt x="0" y="4235"/>
                    <a:pt x="2469" y="0"/>
                    <a:pt x="6419" y="0"/>
                  </a:cubicBezTo>
                  <a:cubicBezTo>
                    <a:pt x="9382" y="0"/>
                    <a:pt x="11358" y="2823"/>
                    <a:pt x="12345" y="7764"/>
                  </a:cubicBezTo>
                  <a:cubicBezTo>
                    <a:pt x="33086" y="92470"/>
                    <a:pt x="33086" y="92470"/>
                    <a:pt x="33086" y="92470"/>
                  </a:cubicBezTo>
                  <a:cubicBezTo>
                    <a:pt x="53827" y="7058"/>
                    <a:pt x="53827" y="7058"/>
                    <a:pt x="53827" y="7058"/>
                  </a:cubicBezTo>
                  <a:cubicBezTo>
                    <a:pt x="54814" y="2823"/>
                    <a:pt x="56296" y="0"/>
                    <a:pt x="59753" y="0"/>
                  </a:cubicBezTo>
                  <a:cubicBezTo>
                    <a:pt x="60246" y="0"/>
                    <a:pt x="60246" y="0"/>
                    <a:pt x="60246" y="0"/>
                  </a:cubicBezTo>
                  <a:cubicBezTo>
                    <a:pt x="63703" y="0"/>
                    <a:pt x="65679" y="2823"/>
                    <a:pt x="66666" y="7058"/>
                  </a:cubicBezTo>
                  <a:cubicBezTo>
                    <a:pt x="87407" y="92470"/>
                    <a:pt x="87407" y="92470"/>
                    <a:pt x="87407" y="92470"/>
                  </a:cubicBezTo>
                  <a:cubicBezTo>
                    <a:pt x="108148" y="7058"/>
                    <a:pt x="108148" y="7058"/>
                    <a:pt x="108148" y="7058"/>
                  </a:cubicBezTo>
                  <a:cubicBezTo>
                    <a:pt x="109135" y="3529"/>
                    <a:pt x="110617" y="0"/>
                    <a:pt x="114074" y="0"/>
                  </a:cubicBezTo>
                  <a:cubicBezTo>
                    <a:pt x="117530" y="0"/>
                    <a:pt x="120000" y="4235"/>
                    <a:pt x="120000" y="8470"/>
                  </a:cubicBezTo>
                  <a:cubicBezTo>
                    <a:pt x="120000" y="9882"/>
                    <a:pt x="119506" y="12000"/>
                    <a:pt x="119012" y="13411"/>
                  </a:cubicBezTo>
                  <a:cubicBezTo>
                    <a:pt x="94320" y="112235"/>
                    <a:pt x="94320" y="112235"/>
                    <a:pt x="94320" y="112235"/>
                  </a:cubicBezTo>
                  <a:cubicBezTo>
                    <a:pt x="92839" y="117176"/>
                    <a:pt x="90370" y="120000"/>
                    <a:pt x="87407" y="120000"/>
                  </a:cubicBezTo>
                  <a:cubicBezTo>
                    <a:pt x="86913" y="120000"/>
                    <a:pt x="86913" y="120000"/>
                    <a:pt x="86913" y="120000"/>
                  </a:cubicBezTo>
                  <a:cubicBezTo>
                    <a:pt x="83950" y="120000"/>
                    <a:pt x="81481" y="117176"/>
                    <a:pt x="80493" y="112235"/>
                  </a:cubicBezTo>
                  <a:cubicBezTo>
                    <a:pt x="60246" y="28235"/>
                    <a:pt x="60246" y="28235"/>
                    <a:pt x="60246" y="28235"/>
                  </a:cubicBezTo>
                  <a:cubicBezTo>
                    <a:pt x="39506" y="112235"/>
                    <a:pt x="39506" y="112235"/>
                    <a:pt x="39506" y="112235"/>
                  </a:cubicBezTo>
                  <a:cubicBezTo>
                    <a:pt x="38518" y="117176"/>
                    <a:pt x="36049" y="120000"/>
                    <a:pt x="32592" y="120000"/>
                  </a:cubicBezTo>
                  <a:cubicBezTo>
                    <a:pt x="32592" y="120000"/>
                    <a:pt x="32592" y="120000"/>
                    <a:pt x="32592" y="120000"/>
                  </a:cubicBezTo>
                  <a:cubicBezTo>
                    <a:pt x="29629" y="120000"/>
                    <a:pt x="27160" y="117176"/>
                    <a:pt x="25679" y="112235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Shape 66"/>
            <p:cNvSpPr/>
            <p:nvPr/>
          </p:nvSpPr>
          <p:spPr>
            <a:xfrm>
              <a:off x="3163888" y="5649912"/>
              <a:ext cx="354013" cy="647700"/>
            </a:xfrm>
            <a:custGeom>
              <a:pathLst>
                <a:path extrusionOk="0" h="120000" w="120000">
                  <a:moveTo>
                    <a:pt x="0" y="9176"/>
                  </a:moveTo>
                  <a:cubicBezTo>
                    <a:pt x="0" y="4235"/>
                    <a:pt x="6382" y="0"/>
                    <a:pt x="15319" y="0"/>
                  </a:cubicBezTo>
                  <a:cubicBezTo>
                    <a:pt x="24255" y="0"/>
                    <a:pt x="30638" y="3529"/>
                    <a:pt x="30638" y="9176"/>
                  </a:cubicBezTo>
                  <a:cubicBezTo>
                    <a:pt x="30638" y="28941"/>
                    <a:pt x="30638" y="28941"/>
                    <a:pt x="30638" y="28941"/>
                  </a:cubicBezTo>
                  <a:cubicBezTo>
                    <a:pt x="47234" y="9176"/>
                    <a:pt x="81702" y="0"/>
                    <a:pt x="104680" y="0"/>
                  </a:cubicBezTo>
                  <a:cubicBezTo>
                    <a:pt x="113617" y="0"/>
                    <a:pt x="120000" y="4235"/>
                    <a:pt x="120000" y="9176"/>
                  </a:cubicBezTo>
                  <a:cubicBezTo>
                    <a:pt x="120000" y="14117"/>
                    <a:pt x="113617" y="16941"/>
                    <a:pt x="105957" y="17647"/>
                  </a:cubicBezTo>
                  <a:cubicBezTo>
                    <a:pt x="65106" y="20470"/>
                    <a:pt x="30638" y="37411"/>
                    <a:pt x="30638" y="71294"/>
                  </a:cubicBezTo>
                  <a:cubicBezTo>
                    <a:pt x="30638" y="110823"/>
                    <a:pt x="30638" y="110823"/>
                    <a:pt x="30638" y="110823"/>
                  </a:cubicBezTo>
                  <a:cubicBezTo>
                    <a:pt x="30638" y="115764"/>
                    <a:pt x="24255" y="120000"/>
                    <a:pt x="15319" y="120000"/>
                  </a:cubicBezTo>
                  <a:cubicBezTo>
                    <a:pt x="6382" y="120000"/>
                    <a:pt x="0" y="115764"/>
                    <a:pt x="0" y="110823"/>
                  </a:cubicBezTo>
                  <a:lnTo>
                    <a:pt x="0" y="9176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Shape 67"/>
            <p:cNvSpPr/>
            <p:nvPr/>
          </p:nvSpPr>
          <p:spPr>
            <a:xfrm>
              <a:off x="3509962" y="5649912"/>
              <a:ext cx="579438" cy="655638"/>
            </a:xfrm>
            <a:custGeom>
              <a:pathLst>
                <a:path extrusionOk="0" h="120000" w="120000">
                  <a:moveTo>
                    <a:pt x="100519" y="53023"/>
                  </a:moveTo>
                  <a:cubicBezTo>
                    <a:pt x="98961" y="32790"/>
                    <a:pt x="85714" y="14651"/>
                    <a:pt x="60000" y="14651"/>
                  </a:cubicBezTo>
                  <a:cubicBezTo>
                    <a:pt x="38181" y="14651"/>
                    <a:pt x="21818" y="30697"/>
                    <a:pt x="19480" y="53023"/>
                  </a:cubicBezTo>
                  <a:lnTo>
                    <a:pt x="100519" y="53023"/>
                  </a:lnTo>
                  <a:close/>
                  <a:moveTo>
                    <a:pt x="63116" y="120000"/>
                  </a:moveTo>
                  <a:cubicBezTo>
                    <a:pt x="28051" y="120000"/>
                    <a:pt x="0" y="95581"/>
                    <a:pt x="0" y="60000"/>
                  </a:cubicBezTo>
                  <a:cubicBezTo>
                    <a:pt x="0" y="59302"/>
                    <a:pt x="0" y="59302"/>
                    <a:pt x="0" y="59302"/>
                  </a:cubicBezTo>
                  <a:cubicBezTo>
                    <a:pt x="0" y="26511"/>
                    <a:pt x="25714" y="0"/>
                    <a:pt x="60779" y="0"/>
                  </a:cubicBezTo>
                  <a:cubicBezTo>
                    <a:pt x="98181" y="0"/>
                    <a:pt x="120000" y="27906"/>
                    <a:pt x="120000" y="57906"/>
                  </a:cubicBezTo>
                  <a:cubicBezTo>
                    <a:pt x="120000" y="62790"/>
                    <a:pt x="115324" y="66279"/>
                    <a:pt x="110649" y="66279"/>
                  </a:cubicBezTo>
                  <a:cubicBezTo>
                    <a:pt x="19480" y="66279"/>
                    <a:pt x="19480" y="66279"/>
                    <a:pt x="19480" y="66279"/>
                  </a:cubicBezTo>
                  <a:cubicBezTo>
                    <a:pt x="21818" y="90697"/>
                    <a:pt x="41298" y="104651"/>
                    <a:pt x="63896" y="104651"/>
                  </a:cubicBezTo>
                  <a:cubicBezTo>
                    <a:pt x="79480" y="104651"/>
                    <a:pt x="91168" y="99069"/>
                    <a:pt x="100519" y="91395"/>
                  </a:cubicBezTo>
                  <a:cubicBezTo>
                    <a:pt x="102077" y="90697"/>
                    <a:pt x="103636" y="89302"/>
                    <a:pt x="105974" y="89302"/>
                  </a:cubicBezTo>
                  <a:cubicBezTo>
                    <a:pt x="110649" y="89302"/>
                    <a:pt x="113766" y="92790"/>
                    <a:pt x="113766" y="96976"/>
                  </a:cubicBezTo>
                  <a:cubicBezTo>
                    <a:pt x="113766" y="99069"/>
                    <a:pt x="112987" y="101162"/>
                    <a:pt x="110649" y="102558"/>
                  </a:cubicBezTo>
                  <a:cubicBezTo>
                    <a:pt x="98961" y="113023"/>
                    <a:pt x="84935" y="120000"/>
                    <a:pt x="63116" y="12000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Shape 68"/>
            <p:cNvSpPr/>
            <p:nvPr/>
          </p:nvSpPr>
          <p:spPr>
            <a:xfrm>
              <a:off x="2503488" y="5649912"/>
              <a:ext cx="547687" cy="655638"/>
            </a:xfrm>
            <a:custGeom>
              <a:pathLst>
                <a:path extrusionOk="0" h="120000" w="120000">
                  <a:moveTo>
                    <a:pt x="100273" y="74651"/>
                  </a:moveTo>
                  <a:cubicBezTo>
                    <a:pt x="100273" y="63488"/>
                    <a:pt x="100273" y="63488"/>
                    <a:pt x="100273" y="63488"/>
                  </a:cubicBezTo>
                  <a:cubicBezTo>
                    <a:pt x="90410" y="61395"/>
                    <a:pt x="77260" y="58604"/>
                    <a:pt x="60821" y="58604"/>
                  </a:cubicBezTo>
                  <a:cubicBezTo>
                    <a:pt x="35342" y="58604"/>
                    <a:pt x="20547" y="68372"/>
                    <a:pt x="20547" y="82325"/>
                  </a:cubicBezTo>
                  <a:cubicBezTo>
                    <a:pt x="20547" y="83023"/>
                    <a:pt x="20547" y="83023"/>
                    <a:pt x="20547" y="83023"/>
                  </a:cubicBezTo>
                  <a:cubicBezTo>
                    <a:pt x="20547" y="97674"/>
                    <a:pt x="36986" y="106046"/>
                    <a:pt x="55068" y="106046"/>
                  </a:cubicBezTo>
                  <a:cubicBezTo>
                    <a:pt x="79726" y="106046"/>
                    <a:pt x="100273" y="92790"/>
                    <a:pt x="100273" y="74651"/>
                  </a:cubicBezTo>
                  <a:moveTo>
                    <a:pt x="0" y="83720"/>
                  </a:moveTo>
                  <a:cubicBezTo>
                    <a:pt x="0" y="83023"/>
                    <a:pt x="0" y="83023"/>
                    <a:pt x="0" y="83023"/>
                  </a:cubicBezTo>
                  <a:cubicBezTo>
                    <a:pt x="0" y="59302"/>
                    <a:pt x="23835" y="46046"/>
                    <a:pt x="58356" y="46046"/>
                  </a:cubicBezTo>
                  <a:cubicBezTo>
                    <a:pt x="75616" y="46046"/>
                    <a:pt x="87945" y="48139"/>
                    <a:pt x="100273" y="50930"/>
                  </a:cubicBezTo>
                  <a:cubicBezTo>
                    <a:pt x="100273" y="46744"/>
                    <a:pt x="100273" y="46744"/>
                    <a:pt x="100273" y="46744"/>
                  </a:cubicBezTo>
                  <a:cubicBezTo>
                    <a:pt x="100273" y="25813"/>
                    <a:pt x="85479" y="15348"/>
                    <a:pt x="59999" y="15348"/>
                  </a:cubicBezTo>
                  <a:cubicBezTo>
                    <a:pt x="46027" y="15348"/>
                    <a:pt x="37808" y="16744"/>
                    <a:pt x="27945" y="20930"/>
                  </a:cubicBezTo>
                  <a:cubicBezTo>
                    <a:pt x="27123" y="20930"/>
                    <a:pt x="25479" y="21627"/>
                    <a:pt x="24657" y="21627"/>
                  </a:cubicBezTo>
                  <a:cubicBezTo>
                    <a:pt x="19726" y="21627"/>
                    <a:pt x="15616" y="18139"/>
                    <a:pt x="15616" y="13953"/>
                  </a:cubicBezTo>
                  <a:cubicBezTo>
                    <a:pt x="15616" y="10465"/>
                    <a:pt x="17260" y="8372"/>
                    <a:pt x="21369" y="6976"/>
                  </a:cubicBezTo>
                  <a:cubicBezTo>
                    <a:pt x="34520" y="2093"/>
                    <a:pt x="44383" y="0"/>
                    <a:pt x="61643" y="0"/>
                  </a:cubicBezTo>
                  <a:cubicBezTo>
                    <a:pt x="81369" y="0"/>
                    <a:pt x="96164" y="4186"/>
                    <a:pt x="106027" y="13255"/>
                  </a:cubicBezTo>
                  <a:cubicBezTo>
                    <a:pt x="115068" y="20930"/>
                    <a:pt x="119999" y="32093"/>
                    <a:pt x="119999" y="46744"/>
                  </a:cubicBezTo>
                  <a:cubicBezTo>
                    <a:pt x="119999" y="110232"/>
                    <a:pt x="119999" y="110232"/>
                    <a:pt x="119999" y="110232"/>
                  </a:cubicBezTo>
                  <a:cubicBezTo>
                    <a:pt x="119999" y="115116"/>
                    <a:pt x="115890" y="118604"/>
                    <a:pt x="110136" y="118604"/>
                  </a:cubicBezTo>
                  <a:cubicBezTo>
                    <a:pt x="104383" y="118604"/>
                    <a:pt x="100273" y="115116"/>
                    <a:pt x="100273" y="110930"/>
                  </a:cubicBezTo>
                  <a:cubicBezTo>
                    <a:pt x="100273" y="99767"/>
                    <a:pt x="100273" y="99767"/>
                    <a:pt x="100273" y="99767"/>
                  </a:cubicBezTo>
                  <a:cubicBezTo>
                    <a:pt x="91232" y="110232"/>
                    <a:pt x="74794" y="120000"/>
                    <a:pt x="50958" y="120000"/>
                  </a:cubicBezTo>
                  <a:cubicBezTo>
                    <a:pt x="26301" y="120000"/>
                    <a:pt x="0" y="107441"/>
                    <a:pt x="0" y="837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Shape 69"/>
            <p:cNvSpPr/>
            <p:nvPr/>
          </p:nvSpPr>
          <p:spPr>
            <a:xfrm>
              <a:off x="-84138" y="5622925"/>
              <a:ext cx="1635125" cy="682625"/>
            </a:xfrm>
            <a:custGeom>
              <a:pathLst>
                <a:path extrusionOk="0" h="120000" w="120000">
                  <a:moveTo>
                    <a:pt x="13517" y="12067"/>
                  </a:moveTo>
                  <a:cubicBezTo>
                    <a:pt x="11862" y="4022"/>
                    <a:pt x="8275" y="0"/>
                    <a:pt x="4689" y="4022"/>
                  </a:cubicBezTo>
                  <a:cubicBezTo>
                    <a:pt x="1379" y="8044"/>
                    <a:pt x="0" y="16759"/>
                    <a:pt x="1655" y="24804"/>
                  </a:cubicBezTo>
                  <a:cubicBezTo>
                    <a:pt x="16000" y="101899"/>
                    <a:pt x="16000" y="101899"/>
                    <a:pt x="16000" y="101899"/>
                  </a:cubicBezTo>
                  <a:cubicBezTo>
                    <a:pt x="18482" y="113296"/>
                    <a:pt x="20689" y="120000"/>
                    <a:pt x="25379" y="120000"/>
                  </a:cubicBezTo>
                  <a:cubicBezTo>
                    <a:pt x="30068" y="120000"/>
                    <a:pt x="32275" y="113296"/>
                    <a:pt x="34482" y="101899"/>
                  </a:cubicBezTo>
                  <a:cubicBezTo>
                    <a:pt x="34482" y="101899"/>
                    <a:pt x="47172" y="34860"/>
                    <a:pt x="47172" y="34189"/>
                  </a:cubicBezTo>
                  <a:cubicBezTo>
                    <a:pt x="47448" y="33519"/>
                    <a:pt x="47724" y="30837"/>
                    <a:pt x="49103" y="30837"/>
                  </a:cubicBezTo>
                  <a:cubicBezTo>
                    <a:pt x="50206" y="31508"/>
                    <a:pt x="51034" y="33519"/>
                    <a:pt x="51034" y="36201"/>
                  </a:cubicBezTo>
                  <a:cubicBezTo>
                    <a:pt x="51034" y="101229"/>
                    <a:pt x="51034" y="101229"/>
                    <a:pt x="51034" y="101229"/>
                  </a:cubicBezTo>
                  <a:cubicBezTo>
                    <a:pt x="51034" y="111284"/>
                    <a:pt x="53241" y="120000"/>
                    <a:pt x="57655" y="120000"/>
                  </a:cubicBezTo>
                  <a:cubicBezTo>
                    <a:pt x="62068" y="120000"/>
                    <a:pt x="64551" y="111284"/>
                    <a:pt x="64551" y="101229"/>
                  </a:cubicBezTo>
                  <a:cubicBezTo>
                    <a:pt x="64551" y="48268"/>
                    <a:pt x="64551" y="48268"/>
                    <a:pt x="64551" y="48268"/>
                  </a:cubicBezTo>
                  <a:cubicBezTo>
                    <a:pt x="64551" y="37541"/>
                    <a:pt x="67586" y="30837"/>
                    <a:pt x="71724" y="30837"/>
                  </a:cubicBezTo>
                  <a:cubicBezTo>
                    <a:pt x="75862" y="30837"/>
                    <a:pt x="78620" y="38212"/>
                    <a:pt x="78620" y="48268"/>
                  </a:cubicBezTo>
                  <a:cubicBezTo>
                    <a:pt x="78620" y="101229"/>
                    <a:pt x="78620" y="101229"/>
                    <a:pt x="78620" y="101229"/>
                  </a:cubicBezTo>
                  <a:cubicBezTo>
                    <a:pt x="78620" y="111284"/>
                    <a:pt x="81103" y="120000"/>
                    <a:pt x="85517" y="120000"/>
                  </a:cubicBezTo>
                  <a:cubicBezTo>
                    <a:pt x="89931" y="120000"/>
                    <a:pt x="92137" y="111284"/>
                    <a:pt x="92137" y="101229"/>
                  </a:cubicBezTo>
                  <a:cubicBezTo>
                    <a:pt x="92137" y="48268"/>
                    <a:pt x="92137" y="48268"/>
                    <a:pt x="92137" y="48268"/>
                  </a:cubicBezTo>
                  <a:cubicBezTo>
                    <a:pt x="92137" y="37541"/>
                    <a:pt x="95172" y="30837"/>
                    <a:pt x="99310" y="30837"/>
                  </a:cubicBezTo>
                  <a:cubicBezTo>
                    <a:pt x="103448" y="30837"/>
                    <a:pt x="106206" y="38212"/>
                    <a:pt x="106206" y="48268"/>
                  </a:cubicBezTo>
                  <a:cubicBezTo>
                    <a:pt x="106206" y="101229"/>
                    <a:pt x="106206" y="101229"/>
                    <a:pt x="106206" y="101229"/>
                  </a:cubicBezTo>
                  <a:cubicBezTo>
                    <a:pt x="106206" y="111284"/>
                    <a:pt x="108689" y="120000"/>
                    <a:pt x="113103" y="120000"/>
                  </a:cubicBezTo>
                  <a:cubicBezTo>
                    <a:pt x="117517" y="120000"/>
                    <a:pt x="120000" y="111284"/>
                    <a:pt x="120000" y="101229"/>
                  </a:cubicBezTo>
                  <a:cubicBezTo>
                    <a:pt x="120000" y="40893"/>
                    <a:pt x="120000" y="40893"/>
                    <a:pt x="120000" y="40893"/>
                  </a:cubicBezTo>
                  <a:cubicBezTo>
                    <a:pt x="120000" y="18100"/>
                    <a:pt x="112551" y="2681"/>
                    <a:pt x="103448" y="2681"/>
                  </a:cubicBezTo>
                  <a:cubicBezTo>
                    <a:pt x="94620" y="2681"/>
                    <a:pt x="89103" y="17430"/>
                    <a:pt x="89103" y="17430"/>
                  </a:cubicBezTo>
                  <a:cubicBezTo>
                    <a:pt x="86068" y="8044"/>
                    <a:pt x="81931" y="2681"/>
                    <a:pt x="75034" y="2681"/>
                  </a:cubicBezTo>
                  <a:cubicBezTo>
                    <a:pt x="67862" y="2681"/>
                    <a:pt x="61517" y="17430"/>
                    <a:pt x="61517" y="17430"/>
                  </a:cubicBezTo>
                  <a:cubicBezTo>
                    <a:pt x="58482" y="8044"/>
                    <a:pt x="53517" y="2681"/>
                    <a:pt x="49103" y="2681"/>
                  </a:cubicBezTo>
                  <a:cubicBezTo>
                    <a:pt x="42758" y="2681"/>
                    <a:pt x="37517" y="9385"/>
                    <a:pt x="34482" y="26815"/>
                  </a:cubicBezTo>
                  <a:cubicBezTo>
                    <a:pt x="25379" y="79776"/>
                    <a:pt x="25379" y="79776"/>
                    <a:pt x="25379" y="79776"/>
                  </a:cubicBezTo>
                  <a:lnTo>
                    <a:pt x="13517" y="12067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Shape 70"/>
            <p:cNvSpPr/>
            <p:nvPr/>
          </p:nvSpPr>
          <p:spPr>
            <a:xfrm>
              <a:off x="4097337" y="5649912"/>
              <a:ext cx="149225" cy="157162"/>
            </a:xfrm>
            <a:custGeom>
              <a:pathLst>
                <a:path extrusionOk="0" h="120000" w="120000">
                  <a:moveTo>
                    <a:pt x="111000" y="58536"/>
                  </a:moveTo>
                  <a:cubicBezTo>
                    <a:pt x="111000" y="58536"/>
                    <a:pt x="111000" y="58536"/>
                    <a:pt x="111000" y="58536"/>
                  </a:cubicBezTo>
                  <a:cubicBezTo>
                    <a:pt x="111000" y="32195"/>
                    <a:pt x="87000" y="11707"/>
                    <a:pt x="60000" y="11707"/>
                  </a:cubicBezTo>
                  <a:cubicBezTo>
                    <a:pt x="33000" y="11707"/>
                    <a:pt x="9000" y="32195"/>
                    <a:pt x="9000" y="58536"/>
                  </a:cubicBezTo>
                  <a:cubicBezTo>
                    <a:pt x="9000" y="61463"/>
                    <a:pt x="9000" y="61463"/>
                    <a:pt x="9000" y="61463"/>
                  </a:cubicBezTo>
                  <a:cubicBezTo>
                    <a:pt x="9000" y="87804"/>
                    <a:pt x="33000" y="108292"/>
                    <a:pt x="60000" y="108292"/>
                  </a:cubicBezTo>
                  <a:cubicBezTo>
                    <a:pt x="87000" y="108292"/>
                    <a:pt x="111000" y="87804"/>
                    <a:pt x="111000" y="58536"/>
                  </a:cubicBezTo>
                  <a:moveTo>
                    <a:pt x="0" y="61463"/>
                  </a:moveTo>
                  <a:cubicBezTo>
                    <a:pt x="0" y="58536"/>
                    <a:pt x="0" y="58536"/>
                    <a:pt x="0" y="58536"/>
                  </a:cubicBezTo>
                  <a:cubicBezTo>
                    <a:pt x="0" y="26341"/>
                    <a:pt x="27000" y="0"/>
                    <a:pt x="60000" y="0"/>
                  </a:cubicBezTo>
                  <a:cubicBezTo>
                    <a:pt x="96000" y="0"/>
                    <a:pt x="120000" y="26341"/>
                    <a:pt x="120000" y="58536"/>
                  </a:cubicBezTo>
                  <a:cubicBezTo>
                    <a:pt x="120000" y="58536"/>
                    <a:pt x="120000" y="58536"/>
                    <a:pt x="120000" y="58536"/>
                  </a:cubicBezTo>
                  <a:cubicBezTo>
                    <a:pt x="120000" y="93658"/>
                    <a:pt x="93000" y="120000"/>
                    <a:pt x="60000" y="120000"/>
                  </a:cubicBezTo>
                  <a:cubicBezTo>
                    <a:pt x="24000" y="120000"/>
                    <a:pt x="0" y="93658"/>
                    <a:pt x="0" y="61463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Shape 71"/>
            <p:cNvSpPr/>
            <p:nvPr/>
          </p:nvSpPr>
          <p:spPr>
            <a:xfrm>
              <a:off x="4141787" y="5688012"/>
              <a:ext cx="63500" cy="76199"/>
            </a:xfrm>
            <a:custGeom>
              <a:pathLst>
                <a:path extrusionOk="0" h="120000" w="120000">
                  <a:moveTo>
                    <a:pt x="63529" y="60000"/>
                  </a:moveTo>
                  <a:cubicBezTo>
                    <a:pt x="77647" y="60000"/>
                    <a:pt x="84705" y="54000"/>
                    <a:pt x="84705" y="42000"/>
                  </a:cubicBezTo>
                  <a:cubicBezTo>
                    <a:pt x="84705" y="42000"/>
                    <a:pt x="84705" y="42000"/>
                    <a:pt x="84705" y="42000"/>
                  </a:cubicBezTo>
                  <a:cubicBezTo>
                    <a:pt x="84705" y="30000"/>
                    <a:pt x="77647" y="24000"/>
                    <a:pt x="63529" y="24000"/>
                  </a:cubicBezTo>
                  <a:cubicBezTo>
                    <a:pt x="35294" y="24000"/>
                    <a:pt x="35294" y="24000"/>
                    <a:pt x="35294" y="24000"/>
                  </a:cubicBezTo>
                  <a:cubicBezTo>
                    <a:pt x="35294" y="60000"/>
                    <a:pt x="35294" y="60000"/>
                    <a:pt x="35294" y="60000"/>
                  </a:cubicBezTo>
                  <a:lnTo>
                    <a:pt x="63529" y="60000"/>
                  </a:lnTo>
                  <a:close/>
                  <a:moveTo>
                    <a:pt x="0" y="12000"/>
                  </a:moveTo>
                  <a:cubicBezTo>
                    <a:pt x="0" y="6000"/>
                    <a:pt x="7058" y="0"/>
                    <a:pt x="14117" y="0"/>
                  </a:cubicBezTo>
                  <a:cubicBezTo>
                    <a:pt x="63529" y="0"/>
                    <a:pt x="63529" y="0"/>
                    <a:pt x="63529" y="0"/>
                  </a:cubicBezTo>
                  <a:cubicBezTo>
                    <a:pt x="84705" y="0"/>
                    <a:pt x="98823" y="6000"/>
                    <a:pt x="105882" y="12000"/>
                  </a:cubicBezTo>
                  <a:cubicBezTo>
                    <a:pt x="112941" y="18000"/>
                    <a:pt x="120000" y="30000"/>
                    <a:pt x="120000" y="42000"/>
                  </a:cubicBezTo>
                  <a:cubicBezTo>
                    <a:pt x="120000" y="42000"/>
                    <a:pt x="120000" y="42000"/>
                    <a:pt x="120000" y="42000"/>
                  </a:cubicBezTo>
                  <a:cubicBezTo>
                    <a:pt x="120000" y="60000"/>
                    <a:pt x="105882" y="72000"/>
                    <a:pt x="91764" y="78000"/>
                  </a:cubicBezTo>
                  <a:cubicBezTo>
                    <a:pt x="112941" y="102000"/>
                    <a:pt x="112941" y="102000"/>
                    <a:pt x="112941" y="102000"/>
                  </a:cubicBezTo>
                  <a:cubicBezTo>
                    <a:pt x="112941" y="102000"/>
                    <a:pt x="112941" y="108000"/>
                    <a:pt x="112941" y="108000"/>
                  </a:cubicBezTo>
                  <a:cubicBezTo>
                    <a:pt x="112941" y="114000"/>
                    <a:pt x="105882" y="120000"/>
                    <a:pt x="98823" y="120000"/>
                  </a:cubicBezTo>
                  <a:cubicBezTo>
                    <a:pt x="91764" y="120000"/>
                    <a:pt x="91764" y="120000"/>
                    <a:pt x="84705" y="114000"/>
                  </a:cubicBezTo>
                  <a:cubicBezTo>
                    <a:pt x="56470" y="84000"/>
                    <a:pt x="56470" y="84000"/>
                    <a:pt x="56470" y="84000"/>
                  </a:cubicBezTo>
                  <a:cubicBezTo>
                    <a:pt x="35294" y="84000"/>
                    <a:pt x="35294" y="84000"/>
                    <a:pt x="35294" y="84000"/>
                  </a:cubicBezTo>
                  <a:cubicBezTo>
                    <a:pt x="35294" y="108000"/>
                    <a:pt x="35294" y="108000"/>
                    <a:pt x="35294" y="108000"/>
                  </a:cubicBezTo>
                  <a:cubicBezTo>
                    <a:pt x="35294" y="114000"/>
                    <a:pt x="28235" y="120000"/>
                    <a:pt x="14117" y="120000"/>
                  </a:cubicBezTo>
                  <a:cubicBezTo>
                    <a:pt x="7058" y="120000"/>
                    <a:pt x="0" y="114000"/>
                    <a:pt x="0" y="108000"/>
                  </a:cubicBezTo>
                  <a:lnTo>
                    <a:pt x="0" y="12000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2" name="Shape 72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Quote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idx="1" type="body"/>
          </p:nvPr>
        </p:nvSpPr>
        <p:spPr>
          <a:xfrm>
            <a:off x="685799" y="2593231"/>
            <a:ext cx="3609976" cy="533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1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1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2" type="body"/>
          </p:nvPr>
        </p:nvSpPr>
        <p:spPr>
          <a:xfrm>
            <a:off x="632460" y="457200"/>
            <a:ext cx="3657600" cy="20116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44065" lvl="0" marL="44065" marR="0" rtl="0" algn="l">
              <a:lnSpc>
                <a:spcPct val="10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650" u="none" cap="none" strike="noStrike">
                <a:solidFill>
                  <a:srgbClr val="00344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382" lvl="1" marL="2382" marR="0" rtl="0" algn="l">
              <a:lnSpc>
                <a:spcPct val="10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65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382" lvl="2" marL="2382" marR="0" rtl="0" algn="l">
              <a:lnSpc>
                <a:spcPct val="10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65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382" lvl="3" marL="2382" marR="0" rtl="0" algn="l">
              <a:lnSpc>
                <a:spcPct val="10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65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382" lvl="4" marL="2382" marR="0" rtl="0" algn="l">
              <a:lnSpc>
                <a:spcPct val="10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65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382" lvl="5" marL="2382" marR="0" rtl="0" algn="l">
              <a:lnSpc>
                <a:spcPct val="10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165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382" lvl="6" marL="2382" marR="0" rtl="0" algn="l">
              <a:lnSpc>
                <a:spcPct val="10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65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382" lvl="7" marL="2382" marR="0" rtl="0" algn="l">
              <a:lnSpc>
                <a:spcPct val="10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165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382" lvl="8" marL="2382" marR="0" rtl="0" algn="l">
              <a:lnSpc>
                <a:spcPct val="10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650" u="none" cap="none" strike="noStrike">
                <a:solidFill>
                  <a:srgbClr val="004A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Shape 76"/>
          <p:cNvSpPr/>
          <p:nvPr/>
        </p:nvSpPr>
        <p:spPr>
          <a:xfrm>
            <a:off x="0" y="6248400"/>
            <a:ext cx="9144000" cy="609599"/>
          </a:xfrm>
          <a:prstGeom prst="rect">
            <a:avLst/>
          </a:prstGeom>
          <a:solidFill>
            <a:srgbClr val="333333"/>
          </a:solidFill>
          <a:ln>
            <a:noFill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3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7" name="Shape 7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48996" y="6381844"/>
            <a:ext cx="846006" cy="30175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8" name="Shape 78"/>
          <p:cNvGrpSpPr/>
          <p:nvPr/>
        </p:nvGrpSpPr>
        <p:grpSpPr>
          <a:xfrm>
            <a:off x="463529" y="6446044"/>
            <a:ext cx="825059" cy="173354"/>
            <a:chOff x="-84138" y="5622925"/>
            <a:chExt cx="4330700" cy="682625"/>
          </a:xfrm>
        </p:grpSpPr>
        <p:sp>
          <p:nvSpPr>
            <p:cNvPr id="79" name="Shape 79"/>
            <p:cNvSpPr/>
            <p:nvPr/>
          </p:nvSpPr>
          <p:spPr>
            <a:xfrm>
              <a:off x="1589087" y="5649912"/>
              <a:ext cx="914400" cy="647700"/>
            </a:xfrm>
            <a:custGeom>
              <a:pathLst>
                <a:path extrusionOk="0" h="120000" w="120000">
                  <a:moveTo>
                    <a:pt x="25679" y="112235"/>
                  </a:moveTo>
                  <a:cubicBezTo>
                    <a:pt x="987" y="13411"/>
                    <a:pt x="987" y="13411"/>
                    <a:pt x="987" y="13411"/>
                  </a:cubicBezTo>
                  <a:cubicBezTo>
                    <a:pt x="493" y="12000"/>
                    <a:pt x="0" y="9882"/>
                    <a:pt x="0" y="8470"/>
                  </a:cubicBezTo>
                  <a:cubicBezTo>
                    <a:pt x="0" y="4235"/>
                    <a:pt x="2469" y="0"/>
                    <a:pt x="6419" y="0"/>
                  </a:cubicBezTo>
                  <a:cubicBezTo>
                    <a:pt x="9382" y="0"/>
                    <a:pt x="11358" y="2823"/>
                    <a:pt x="12345" y="7764"/>
                  </a:cubicBezTo>
                  <a:cubicBezTo>
                    <a:pt x="33086" y="92470"/>
                    <a:pt x="33086" y="92470"/>
                    <a:pt x="33086" y="92470"/>
                  </a:cubicBezTo>
                  <a:cubicBezTo>
                    <a:pt x="53827" y="7058"/>
                    <a:pt x="53827" y="7058"/>
                    <a:pt x="53827" y="7058"/>
                  </a:cubicBezTo>
                  <a:cubicBezTo>
                    <a:pt x="54814" y="2823"/>
                    <a:pt x="56296" y="0"/>
                    <a:pt x="59753" y="0"/>
                  </a:cubicBezTo>
                  <a:cubicBezTo>
                    <a:pt x="60246" y="0"/>
                    <a:pt x="60246" y="0"/>
                    <a:pt x="60246" y="0"/>
                  </a:cubicBezTo>
                  <a:cubicBezTo>
                    <a:pt x="63703" y="0"/>
                    <a:pt x="65679" y="2823"/>
                    <a:pt x="66666" y="7058"/>
                  </a:cubicBezTo>
                  <a:cubicBezTo>
                    <a:pt x="87407" y="92470"/>
                    <a:pt x="87407" y="92470"/>
                    <a:pt x="87407" y="92470"/>
                  </a:cubicBezTo>
                  <a:cubicBezTo>
                    <a:pt x="108148" y="7058"/>
                    <a:pt x="108148" y="7058"/>
                    <a:pt x="108148" y="7058"/>
                  </a:cubicBezTo>
                  <a:cubicBezTo>
                    <a:pt x="109135" y="3529"/>
                    <a:pt x="110617" y="0"/>
                    <a:pt x="114074" y="0"/>
                  </a:cubicBezTo>
                  <a:cubicBezTo>
                    <a:pt x="117530" y="0"/>
                    <a:pt x="120000" y="4235"/>
                    <a:pt x="120000" y="8470"/>
                  </a:cubicBezTo>
                  <a:cubicBezTo>
                    <a:pt x="120000" y="9882"/>
                    <a:pt x="119506" y="12000"/>
                    <a:pt x="119012" y="13411"/>
                  </a:cubicBezTo>
                  <a:cubicBezTo>
                    <a:pt x="94320" y="112235"/>
                    <a:pt x="94320" y="112235"/>
                    <a:pt x="94320" y="112235"/>
                  </a:cubicBezTo>
                  <a:cubicBezTo>
                    <a:pt x="92839" y="117176"/>
                    <a:pt x="90370" y="120000"/>
                    <a:pt x="87407" y="120000"/>
                  </a:cubicBezTo>
                  <a:cubicBezTo>
                    <a:pt x="86913" y="120000"/>
                    <a:pt x="86913" y="120000"/>
                    <a:pt x="86913" y="120000"/>
                  </a:cubicBezTo>
                  <a:cubicBezTo>
                    <a:pt x="83950" y="120000"/>
                    <a:pt x="81481" y="117176"/>
                    <a:pt x="80493" y="112235"/>
                  </a:cubicBezTo>
                  <a:cubicBezTo>
                    <a:pt x="60246" y="28235"/>
                    <a:pt x="60246" y="28235"/>
                    <a:pt x="60246" y="28235"/>
                  </a:cubicBezTo>
                  <a:cubicBezTo>
                    <a:pt x="39506" y="112235"/>
                    <a:pt x="39506" y="112235"/>
                    <a:pt x="39506" y="112235"/>
                  </a:cubicBezTo>
                  <a:cubicBezTo>
                    <a:pt x="38518" y="117176"/>
                    <a:pt x="36049" y="120000"/>
                    <a:pt x="32592" y="120000"/>
                  </a:cubicBezTo>
                  <a:cubicBezTo>
                    <a:pt x="32592" y="120000"/>
                    <a:pt x="32592" y="120000"/>
                    <a:pt x="32592" y="120000"/>
                  </a:cubicBezTo>
                  <a:cubicBezTo>
                    <a:pt x="29629" y="120000"/>
                    <a:pt x="27160" y="117176"/>
                    <a:pt x="25679" y="112235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Shape 80"/>
            <p:cNvSpPr/>
            <p:nvPr/>
          </p:nvSpPr>
          <p:spPr>
            <a:xfrm>
              <a:off x="3163888" y="5649912"/>
              <a:ext cx="354013" cy="647700"/>
            </a:xfrm>
            <a:custGeom>
              <a:pathLst>
                <a:path extrusionOk="0" h="120000" w="120000">
                  <a:moveTo>
                    <a:pt x="0" y="9176"/>
                  </a:moveTo>
                  <a:cubicBezTo>
                    <a:pt x="0" y="4235"/>
                    <a:pt x="6382" y="0"/>
                    <a:pt x="15319" y="0"/>
                  </a:cubicBezTo>
                  <a:cubicBezTo>
                    <a:pt x="24255" y="0"/>
                    <a:pt x="30638" y="3529"/>
                    <a:pt x="30638" y="9176"/>
                  </a:cubicBezTo>
                  <a:cubicBezTo>
                    <a:pt x="30638" y="28941"/>
                    <a:pt x="30638" y="28941"/>
                    <a:pt x="30638" y="28941"/>
                  </a:cubicBezTo>
                  <a:cubicBezTo>
                    <a:pt x="47234" y="9176"/>
                    <a:pt x="81702" y="0"/>
                    <a:pt x="104680" y="0"/>
                  </a:cubicBezTo>
                  <a:cubicBezTo>
                    <a:pt x="113617" y="0"/>
                    <a:pt x="120000" y="4235"/>
                    <a:pt x="120000" y="9176"/>
                  </a:cubicBezTo>
                  <a:cubicBezTo>
                    <a:pt x="120000" y="14117"/>
                    <a:pt x="113617" y="16941"/>
                    <a:pt x="105957" y="17647"/>
                  </a:cubicBezTo>
                  <a:cubicBezTo>
                    <a:pt x="65106" y="20470"/>
                    <a:pt x="30638" y="37411"/>
                    <a:pt x="30638" y="71294"/>
                  </a:cubicBezTo>
                  <a:cubicBezTo>
                    <a:pt x="30638" y="110823"/>
                    <a:pt x="30638" y="110823"/>
                    <a:pt x="30638" y="110823"/>
                  </a:cubicBezTo>
                  <a:cubicBezTo>
                    <a:pt x="30638" y="115764"/>
                    <a:pt x="24255" y="120000"/>
                    <a:pt x="15319" y="120000"/>
                  </a:cubicBezTo>
                  <a:cubicBezTo>
                    <a:pt x="6382" y="120000"/>
                    <a:pt x="0" y="115764"/>
                    <a:pt x="0" y="110823"/>
                  </a:cubicBezTo>
                  <a:lnTo>
                    <a:pt x="0" y="9176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Shape 81"/>
            <p:cNvSpPr/>
            <p:nvPr/>
          </p:nvSpPr>
          <p:spPr>
            <a:xfrm>
              <a:off x="3509962" y="5649912"/>
              <a:ext cx="579438" cy="655638"/>
            </a:xfrm>
            <a:custGeom>
              <a:pathLst>
                <a:path extrusionOk="0" h="120000" w="120000">
                  <a:moveTo>
                    <a:pt x="100519" y="53023"/>
                  </a:moveTo>
                  <a:cubicBezTo>
                    <a:pt x="98961" y="32790"/>
                    <a:pt x="85714" y="14651"/>
                    <a:pt x="60000" y="14651"/>
                  </a:cubicBezTo>
                  <a:cubicBezTo>
                    <a:pt x="38181" y="14651"/>
                    <a:pt x="21818" y="30697"/>
                    <a:pt x="19480" y="53023"/>
                  </a:cubicBezTo>
                  <a:lnTo>
                    <a:pt x="100519" y="53023"/>
                  </a:lnTo>
                  <a:close/>
                  <a:moveTo>
                    <a:pt x="63116" y="120000"/>
                  </a:moveTo>
                  <a:cubicBezTo>
                    <a:pt x="28051" y="120000"/>
                    <a:pt x="0" y="95581"/>
                    <a:pt x="0" y="60000"/>
                  </a:cubicBezTo>
                  <a:cubicBezTo>
                    <a:pt x="0" y="59302"/>
                    <a:pt x="0" y="59302"/>
                    <a:pt x="0" y="59302"/>
                  </a:cubicBezTo>
                  <a:cubicBezTo>
                    <a:pt x="0" y="26511"/>
                    <a:pt x="25714" y="0"/>
                    <a:pt x="60779" y="0"/>
                  </a:cubicBezTo>
                  <a:cubicBezTo>
                    <a:pt x="98181" y="0"/>
                    <a:pt x="120000" y="27906"/>
                    <a:pt x="120000" y="57906"/>
                  </a:cubicBezTo>
                  <a:cubicBezTo>
                    <a:pt x="120000" y="62790"/>
                    <a:pt x="115324" y="66279"/>
                    <a:pt x="110649" y="66279"/>
                  </a:cubicBezTo>
                  <a:cubicBezTo>
                    <a:pt x="19480" y="66279"/>
                    <a:pt x="19480" y="66279"/>
                    <a:pt x="19480" y="66279"/>
                  </a:cubicBezTo>
                  <a:cubicBezTo>
                    <a:pt x="21818" y="90697"/>
                    <a:pt x="41298" y="104651"/>
                    <a:pt x="63896" y="104651"/>
                  </a:cubicBezTo>
                  <a:cubicBezTo>
                    <a:pt x="79480" y="104651"/>
                    <a:pt x="91168" y="99069"/>
                    <a:pt x="100519" y="91395"/>
                  </a:cubicBezTo>
                  <a:cubicBezTo>
                    <a:pt x="102077" y="90697"/>
                    <a:pt x="103636" y="89302"/>
                    <a:pt x="105974" y="89302"/>
                  </a:cubicBezTo>
                  <a:cubicBezTo>
                    <a:pt x="110649" y="89302"/>
                    <a:pt x="113766" y="92790"/>
                    <a:pt x="113766" y="96976"/>
                  </a:cubicBezTo>
                  <a:cubicBezTo>
                    <a:pt x="113766" y="99069"/>
                    <a:pt x="112987" y="101162"/>
                    <a:pt x="110649" y="102558"/>
                  </a:cubicBezTo>
                  <a:cubicBezTo>
                    <a:pt x="98961" y="113023"/>
                    <a:pt x="84935" y="120000"/>
                    <a:pt x="63116" y="12000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Shape 82"/>
            <p:cNvSpPr/>
            <p:nvPr/>
          </p:nvSpPr>
          <p:spPr>
            <a:xfrm>
              <a:off x="2503488" y="5649912"/>
              <a:ext cx="547687" cy="655638"/>
            </a:xfrm>
            <a:custGeom>
              <a:pathLst>
                <a:path extrusionOk="0" h="120000" w="120000">
                  <a:moveTo>
                    <a:pt x="100273" y="74651"/>
                  </a:moveTo>
                  <a:cubicBezTo>
                    <a:pt x="100273" y="63488"/>
                    <a:pt x="100273" y="63488"/>
                    <a:pt x="100273" y="63488"/>
                  </a:cubicBezTo>
                  <a:cubicBezTo>
                    <a:pt x="90410" y="61395"/>
                    <a:pt x="77260" y="58604"/>
                    <a:pt x="60821" y="58604"/>
                  </a:cubicBezTo>
                  <a:cubicBezTo>
                    <a:pt x="35342" y="58604"/>
                    <a:pt x="20547" y="68372"/>
                    <a:pt x="20547" y="82325"/>
                  </a:cubicBezTo>
                  <a:cubicBezTo>
                    <a:pt x="20547" y="83023"/>
                    <a:pt x="20547" y="83023"/>
                    <a:pt x="20547" y="83023"/>
                  </a:cubicBezTo>
                  <a:cubicBezTo>
                    <a:pt x="20547" y="97674"/>
                    <a:pt x="36986" y="106046"/>
                    <a:pt x="55068" y="106046"/>
                  </a:cubicBezTo>
                  <a:cubicBezTo>
                    <a:pt x="79726" y="106046"/>
                    <a:pt x="100273" y="92790"/>
                    <a:pt x="100273" y="74651"/>
                  </a:cubicBezTo>
                  <a:moveTo>
                    <a:pt x="0" y="83720"/>
                  </a:moveTo>
                  <a:cubicBezTo>
                    <a:pt x="0" y="83023"/>
                    <a:pt x="0" y="83023"/>
                    <a:pt x="0" y="83023"/>
                  </a:cubicBezTo>
                  <a:cubicBezTo>
                    <a:pt x="0" y="59302"/>
                    <a:pt x="23835" y="46046"/>
                    <a:pt x="58356" y="46046"/>
                  </a:cubicBezTo>
                  <a:cubicBezTo>
                    <a:pt x="75616" y="46046"/>
                    <a:pt x="87945" y="48139"/>
                    <a:pt x="100273" y="50930"/>
                  </a:cubicBezTo>
                  <a:cubicBezTo>
                    <a:pt x="100273" y="46744"/>
                    <a:pt x="100273" y="46744"/>
                    <a:pt x="100273" y="46744"/>
                  </a:cubicBezTo>
                  <a:cubicBezTo>
                    <a:pt x="100273" y="25813"/>
                    <a:pt x="85479" y="15348"/>
                    <a:pt x="59999" y="15348"/>
                  </a:cubicBezTo>
                  <a:cubicBezTo>
                    <a:pt x="46027" y="15348"/>
                    <a:pt x="37808" y="16744"/>
                    <a:pt x="27945" y="20930"/>
                  </a:cubicBezTo>
                  <a:cubicBezTo>
                    <a:pt x="27123" y="20930"/>
                    <a:pt x="25479" y="21627"/>
                    <a:pt x="24657" y="21627"/>
                  </a:cubicBezTo>
                  <a:cubicBezTo>
                    <a:pt x="19726" y="21627"/>
                    <a:pt x="15616" y="18139"/>
                    <a:pt x="15616" y="13953"/>
                  </a:cubicBezTo>
                  <a:cubicBezTo>
                    <a:pt x="15616" y="10465"/>
                    <a:pt x="17260" y="8372"/>
                    <a:pt x="21369" y="6976"/>
                  </a:cubicBezTo>
                  <a:cubicBezTo>
                    <a:pt x="34520" y="2093"/>
                    <a:pt x="44383" y="0"/>
                    <a:pt x="61643" y="0"/>
                  </a:cubicBezTo>
                  <a:cubicBezTo>
                    <a:pt x="81369" y="0"/>
                    <a:pt x="96164" y="4186"/>
                    <a:pt x="106027" y="13255"/>
                  </a:cubicBezTo>
                  <a:cubicBezTo>
                    <a:pt x="115068" y="20930"/>
                    <a:pt x="119999" y="32093"/>
                    <a:pt x="119999" y="46744"/>
                  </a:cubicBezTo>
                  <a:cubicBezTo>
                    <a:pt x="119999" y="110232"/>
                    <a:pt x="119999" y="110232"/>
                    <a:pt x="119999" y="110232"/>
                  </a:cubicBezTo>
                  <a:cubicBezTo>
                    <a:pt x="119999" y="115116"/>
                    <a:pt x="115890" y="118604"/>
                    <a:pt x="110136" y="118604"/>
                  </a:cubicBezTo>
                  <a:cubicBezTo>
                    <a:pt x="104383" y="118604"/>
                    <a:pt x="100273" y="115116"/>
                    <a:pt x="100273" y="110930"/>
                  </a:cubicBezTo>
                  <a:cubicBezTo>
                    <a:pt x="100273" y="99767"/>
                    <a:pt x="100273" y="99767"/>
                    <a:pt x="100273" y="99767"/>
                  </a:cubicBezTo>
                  <a:cubicBezTo>
                    <a:pt x="91232" y="110232"/>
                    <a:pt x="74794" y="120000"/>
                    <a:pt x="50958" y="120000"/>
                  </a:cubicBezTo>
                  <a:cubicBezTo>
                    <a:pt x="26301" y="120000"/>
                    <a:pt x="0" y="107441"/>
                    <a:pt x="0" y="837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Shape 83"/>
            <p:cNvSpPr/>
            <p:nvPr/>
          </p:nvSpPr>
          <p:spPr>
            <a:xfrm>
              <a:off x="-84138" y="5622925"/>
              <a:ext cx="1635125" cy="682625"/>
            </a:xfrm>
            <a:custGeom>
              <a:pathLst>
                <a:path extrusionOk="0" h="120000" w="120000">
                  <a:moveTo>
                    <a:pt x="13517" y="12067"/>
                  </a:moveTo>
                  <a:cubicBezTo>
                    <a:pt x="11862" y="4022"/>
                    <a:pt x="8275" y="0"/>
                    <a:pt x="4689" y="4022"/>
                  </a:cubicBezTo>
                  <a:cubicBezTo>
                    <a:pt x="1379" y="8044"/>
                    <a:pt x="0" y="16759"/>
                    <a:pt x="1655" y="24804"/>
                  </a:cubicBezTo>
                  <a:cubicBezTo>
                    <a:pt x="16000" y="101899"/>
                    <a:pt x="16000" y="101899"/>
                    <a:pt x="16000" y="101899"/>
                  </a:cubicBezTo>
                  <a:cubicBezTo>
                    <a:pt x="18482" y="113296"/>
                    <a:pt x="20689" y="120000"/>
                    <a:pt x="25379" y="120000"/>
                  </a:cubicBezTo>
                  <a:cubicBezTo>
                    <a:pt x="30068" y="120000"/>
                    <a:pt x="32275" y="113296"/>
                    <a:pt x="34482" y="101899"/>
                  </a:cubicBezTo>
                  <a:cubicBezTo>
                    <a:pt x="34482" y="101899"/>
                    <a:pt x="47172" y="34860"/>
                    <a:pt x="47172" y="34189"/>
                  </a:cubicBezTo>
                  <a:cubicBezTo>
                    <a:pt x="47448" y="33519"/>
                    <a:pt x="47724" y="30837"/>
                    <a:pt x="49103" y="30837"/>
                  </a:cubicBezTo>
                  <a:cubicBezTo>
                    <a:pt x="50206" y="31508"/>
                    <a:pt x="51034" y="33519"/>
                    <a:pt x="51034" y="36201"/>
                  </a:cubicBezTo>
                  <a:cubicBezTo>
                    <a:pt x="51034" y="101229"/>
                    <a:pt x="51034" y="101229"/>
                    <a:pt x="51034" y="101229"/>
                  </a:cubicBezTo>
                  <a:cubicBezTo>
                    <a:pt x="51034" y="111284"/>
                    <a:pt x="53241" y="120000"/>
                    <a:pt x="57655" y="120000"/>
                  </a:cubicBezTo>
                  <a:cubicBezTo>
                    <a:pt x="62068" y="120000"/>
                    <a:pt x="64551" y="111284"/>
                    <a:pt x="64551" y="101229"/>
                  </a:cubicBezTo>
                  <a:cubicBezTo>
                    <a:pt x="64551" y="48268"/>
                    <a:pt x="64551" y="48268"/>
                    <a:pt x="64551" y="48268"/>
                  </a:cubicBezTo>
                  <a:cubicBezTo>
                    <a:pt x="64551" y="37541"/>
                    <a:pt x="67586" y="30837"/>
                    <a:pt x="71724" y="30837"/>
                  </a:cubicBezTo>
                  <a:cubicBezTo>
                    <a:pt x="75862" y="30837"/>
                    <a:pt x="78620" y="38212"/>
                    <a:pt x="78620" y="48268"/>
                  </a:cubicBezTo>
                  <a:cubicBezTo>
                    <a:pt x="78620" y="101229"/>
                    <a:pt x="78620" y="101229"/>
                    <a:pt x="78620" y="101229"/>
                  </a:cubicBezTo>
                  <a:cubicBezTo>
                    <a:pt x="78620" y="111284"/>
                    <a:pt x="81103" y="120000"/>
                    <a:pt x="85517" y="120000"/>
                  </a:cubicBezTo>
                  <a:cubicBezTo>
                    <a:pt x="89931" y="120000"/>
                    <a:pt x="92137" y="111284"/>
                    <a:pt x="92137" y="101229"/>
                  </a:cubicBezTo>
                  <a:cubicBezTo>
                    <a:pt x="92137" y="48268"/>
                    <a:pt x="92137" y="48268"/>
                    <a:pt x="92137" y="48268"/>
                  </a:cubicBezTo>
                  <a:cubicBezTo>
                    <a:pt x="92137" y="37541"/>
                    <a:pt x="95172" y="30837"/>
                    <a:pt x="99310" y="30837"/>
                  </a:cubicBezTo>
                  <a:cubicBezTo>
                    <a:pt x="103448" y="30837"/>
                    <a:pt x="106206" y="38212"/>
                    <a:pt x="106206" y="48268"/>
                  </a:cubicBezTo>
                  <a:cubicBezTo>
                    <a:pt x="106206" y="101229"/>
                    <a:pt x="106206" y="101229"/>
                    <a:pt x="106206" y="101229"/>
                  </a:cubicBezTo>
                  <a:cubicBezTo>
                    <a:pt x="106206" y="111284"/>
                    <a:pt x="108689" y="120000"/>
                    <a:pt x="113103" y="120000"/>
                  </a:cubicBezTo>
                  <a:cubicBezTo>
                    <a:pt x="117517" y="120000"/>
                    <a:pt x="120000" y="111284"/>
                    <a:pt x="120000" y="101229"/>
                  </a:cubicBezTo>
                  <a:cubicBezTo>
                    <a:pt x="120000" y="40893"/>
                    <a:pt x="120000" y="40893"/>
                    <a:pt x="120000" y="40893"/>
                  </a:cubicBezTo>
                  <a:cubicBezTo>
                    <a:pt x="120000" y="18100"/>
                    <a:pt x="112551" y="2681"/>
                    <a:pt x="103448" y="2681"/>
                  </a:cubicBezTo>
                  <a:cubicBezTo>
                    <a:pt x="94620" y="2681"/>
                    <a:pt x="89103" y="17430"/>
                    <a:pt x="89103" y="17430"/>
                  </a:cubicBezTo>
                  <a:cubicBezTo>
                    <a:pt x="86068" y="8044"/>
                    <a:pt x="81931" y="2681"/>
                    <a:pt x="75034" y="2681"/>
                  </a:cubicBezTo>
                  <a:cubicBezTo>
                    <a:pt x="67862" y="2681"/>
                    <a:pt x="61517" y="17430"/>
                    <a:pt x="61517" y="17430"/>
                  </a:cubicBezTo>
                  <a:cubicBezTo>
                    <a:pt x="58482" y="8044"/>
                    <a:pt x="53517" y="2681"/>
                    <a:pt x="49103" y="2681"/>
                  </a:cubicBezTo>
                  <a:cubicBezTo>
                    <a:pt x="42758" y="2681"/>
                    <a:pt x="37517" y="9385"/>
                    <a:pt x="34482" y="26815"/>
                  </a:cubicBezTo>
                  <a:cubicBezTo>
                    <a:pt x="25379" y="79776"/>
                    <a:pt x="25379" y="79776"/>
                    <a:pt x="25379" y="79776"/>
                  </a:cubicBezTo>
                  <a:lnTo>
                    <a:pt x="13517" y="12067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Shape 84"/>
            <p:cNvSpPr/>
            <p:nvPr/>
          </p:nvSpPr>
          <p:spPr>
            <a:xfrm>
              <a:off x="4097337" y="5649912"/>
              <a:ext cx="149225" cy="157162"/>
            </a:xfrm>
            <a:custGeom>
              <a:pathLst>
                <a:path extrusionOk="0" h="120000" w="120000">
                  <a:moveTo>
                    <a:pt x="111000" y="58536"/>
                  </a:moveTo>
                  <a:cubicBezTo>
                    <a:pt x="111000" y="58536"/>
                    <a:pt x="111000" y="58536"/>
                    <a:pt x="111000" y="58536"/>
                  </a:cubicBezTo>
                  <a:cubicBezTo>
                    <a:pt x="111000" y="32195"/>
                    <a:pt x="87000" y="11707"/>
                    <a:pt x="60000" y="11707"/>
                  </a:cubicBezTo>
                  <a:cubicBezTo>
                    <a:pt x="33000" y="11707"/>
                    <a:pt x="9000" y="32195"/>
                    <a:pt x="9000" y="58536"/>
                  </a:cubicBezTo>
                  <a:cubicBezTo>
                    <a:pt x="9000" y="61463"/>
                    <a:pt x="9000" y="61463"/>
                    <a:pt x="9000" y="61463"/>
                  </a:cubicBezTo>
                  <a:cubicBezTo>
                    <a:pt x="9000" y="87804"/>
                    <a:pt x="33000" y="108292"/>
                    <a:pt x="60000" y="108292"/>
                  </a:cubicBezTo>
                  <a:cubicBezTo>
                    <a:pt x="87000" y="108292"/>
                    <a:pt x="111000" y="87804"/>
                    <a:pt x="111000" y="58536"/>
                  </a:cubicBezTo>
                  <a:moveTo>
                    <a:pt x="0" y="61463"/>
                  </a:moveTo>
                  <a:cubicBezTo>
                    <a:pt x="0" y="58536"/>
                    <a:pt x="0" y="58536"/>
                    <a:pt x="0" y="58536"/>
                  </a:cubicBezTo>
                  <a:cubicBezTo>
                    <a:pt x="0" y="26341"/>
                    <a:pt x="27000" y="0"/>
                    <a:pt x="60000" y="0"/>
                  </a:cubicBezTo>
                  <a:cubicBezTo>
                    <a:pt x="96000" y="0"/>
                    <a:pt x="120000" y="26341"/>
                    <a:pt x="120000" y="58536"/>
                  </a:cubicBezTo>
                  <a:cubicBezTo>
                    <a:pt x="120000" y="58536"/>
                    <a:pt x="120000" y="58536"/>
                    <a:pt x="120000" y="58536"/>
                  </a:cubicBezTo>
                  <a:cubicBezTo>
                    <a:pt x="120000" y="93658"/>
                    <a:pt x="93000" y="120000"/>
                    <a:pt x="60000" y="120000"/>
                  </a:cubicBezTo>
                  <a:cubicBezTo>
                    <a:pt x="24000" y="120000"/>
                    <a:pt x="0" y="93658"/>
                    <a:pt x="0" y="61463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Shape 85"/>
            <p:cNvSpPr/>
            <p:nvPr/>
          </p:nvSpPr>
          <p:spPr>
            <a:xfrm>
              <a:off x="4141787" y="5688012"/>
              <a:ext cx="63500" cy="76199"/>
            </a:xfrm>
            <a:custGeom>
              <a:pathLst>
                <a:path extrusionOk="0" h="120000" w="120000">
                  <a:moveTo>
                    <a:pt x="63529" y="60000"/>
                  </a:moveTo>
                  <a:cubicBezTo>
                    <a:pt x="77647" y="60000"/>
                    <a:pt x="84705" y="54000"/>
                    <a:pt x="84705" y="42000"/>
                  </a:cubicBezTo>
                  <a:cubicBezTo>
                    <a:pt x="84705" y="42000"/>
                    <a:pt x="84705" y="42000"/>
                    <a:pt x="84705" y="42000"/>
                  </a:cubicBezTo>
                  <a:cubicBezTo>
                    <a:pt x="84705" y="30000"/>
                    <a:pt x="77647" y="24000"/>
                    <a:pt x="63529" y="24000"/>
                  </a:cubicBezTo>
                  <a:cubicBezTo>
                    <a:pt x="35294" y="24000"/>
                    <a:pt x="35294" y="24000"/>
                    <a:pt x="35294" y="24000"/>
                  </a:cubicBezTo>
                  <a:cubicBezTo>
                    <a:pt x="35294" y="60000"/>
                    <a:pt x="35294" y="60000"/>
                    <a:pt x="35294" y="60000"/>
                  </a:cubicBezTo>
                  <a:lnTo>
                    <a:pt x="63529" y="60000"/>
                  </a:lnTo>
                  <a:close/>
                  <a:moveTo>
                    <a:pt x="0" y="12000"/>
                  </a:moveTo>
                  <a:cubicBezTo>
                    <a:pt x="0" y="6000"/>
                    <a:pt x="7058" y="0"/>
                    <a:pt x="14117" y="0"/>
                  </a:cubicBezTo>
                  <a:cubicBezTo>
                    <a:pt x="63529" y="0"/>
                    <a:pt x="63529" y="0"/>
                    <a:pt x="63529" y="0"/>
                  </a:cubicBezTo>
                  <a:cubicBezTo>
                    <a:pt x="84705" y="0"/>
                    <a:pt x="98823" y="6000"/>
                    <a:pt x="105882" y="12000"/>
                  </a:cubicBezTo>
                  <a:cubicBezTo>
                    <a:pt x="112941" y="18000"/>
                    <a:pt x="120000" y="30000"/>
                    <a:pt x="120000" y="42000"/>
                  </a:cubicBezTo>
                  <a:cubicBezTo>
                    <a:pt x="120000" y="42000"/>
                    <a:pt x="120000" y="42000"/>
                    <a:pt x="120000" y="42000"/>
                  </a:cubicBezTo>
                  <a:cubicBezTo>
                    <a:pt x="120000" y="60000"/>
                    <a:pt x="105882" y="72000"/>
                    <a:pt x="91764" y="78000"/>
                  </a:cubicBezTo>
                  <a:cubicBezTo>
                    <a:pt x="112941" y="102000"/>
                    <a:pt x="112941" y="102000"/>
                    <a:pt x="112941" y="102000"/>
                  </a:cubicBezTo>
                  <a:cubicBezTo>
                    <a:pt x="112941" y="102000"/>
                    <a:pt x="112941" y="108000"/>
                    <a:pt x="112941" y="108000"/>
                  </a:cubicBezTo>
                  <a:cubicBezTo>
                    <a:pt x="112941" y="114000"/>
                    <a:pt x="105882" y="120000"/>
                    <a:pt x="98823" y="120000"/>
                  </a:cubicBezTo>
                  <a:cubicBezTo>
                    <a:pt x="91764" y="120000"/>
                    <a:pt x="91764" y="120000"/>
                    <a:pt x="84705" y="114000"/>
                  </a:cubicBezTo>
                  <a:cubicBezTo>
                    <a:pt x="56470" y="84000"/>
                    <a:pt x="56470" y="84000"/>
                    <a:pt x="56470" y="84000"/>
                  </a:cubicBezTo>
                  <a:cubicBezTo>
                    <a:pt x="35294" y="84000"/>
                    <a:pt x="35294" y="84000"/>
                    <a:pt x="35294" y="84000"/>
                  </a:cubicBezTo>
                  <a:cubicBezTo>
                    <a:pt x="35294" y="108000"/>
                    <a:pt x="35294" y="108000"/>
                    <a:pt x="35294" y="108000"/>
                  </a:cubicBezTo>
                  <a:cubicBezTo>
                    <a:pt x="35294" y="114000"/>
                    <a:pt x="28235" y="120000"/>
                    <a:pt x="14117" y="120000"/>
                  </a:cubicBezTo>
                  <a:cubicBezTo>
                    <a:pt x="7058" y="120000"/>
                    <a:pt x="0" y="114000"/>
                    <a:pt x="0" y="108000"/>
                  </a:cubicBezTo>
                  <a:lnTo>
                    <a:pt x="0" y="12000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6" name="Shape 86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etric 1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idx="1" type="body"/>
          </p:nvPr>
        </p:nvSpPr>
        <p:spPr>
          <a:xfrm>
            <a:off x="992067" y="685800"/>
            <a:ext cx="3291840" cy="16763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-2382" lvl="0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382" lvl="1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382" lvl="2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382" lvl="3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382" lvl="4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382" lvl="5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8252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382" lvl="6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382" lvl="7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8252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382" lvl="8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8252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2" type="body"/>
          </p:nvPr>
        </p:nvSpPr>
        <p:spPr>
          <a:xfrm>
            <a:off x="992067" y="2362200"/>
            <a:ext cx="3291840" cy="1066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382" lvl="0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8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382" lvl="1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382" lvl="2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382" lvl="3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382" lvl="4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382" lvl="5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382" lvl="6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382" lvl="7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Calibri"/>
              <a:buNone/>
              <a:defRPr b="0" i="0" sz="15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382" lvl="8" marL="2382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Font typeface="Arial"/>
              <a:buNone/>
              <a:defRPr b="0" i="0" sz="15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0" name="Shape 90"/>
          <p:cNvSpPr/>
          <p:nvPr/>
        </p:nvSpPr>
        <p:spPr>
          <a:xfrm>
            <a:off x="0" y="6248400"/>
            <a:ext cx="9144000" cy="609599"/>
          </a:xfrm>
          <a:prstGeom prst="rect">
            <a:avLst/>
          </a:prstGeom>
          <a:solidFill>
            <a:srgbClr val="333333"/>
          </a:solidFill>
          <a:ln>
            <a:noFill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3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48996" y="6381844"/>
            <a:ext cx="846006" cy="30175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2" name="Shape 92"/>
          <p:cNvGrpSpPr/>
          <p:nvPr/>
        </p:nvGrpSpPr>
        <p:grpSpPr>
          <a:xfrm>
            <a:off x="463529" y="6446044"/>
            <a:ext cx="825059" cy="173354"/>
            <a:chOff x="-84138" y="5622925"/>
            <a:chExt cx="4330700" cy="682625"/>
          </a:xfrm>
        </p:grpSpPr>
        <p:sp>
          <p:nvSpPr>
            <p:cNvPr id="93" name="Shape 93"/>
            <p:cNvSpPr/>
            <p:nvPr/>
          </p:nvSpPr>
          <p:spPr>
            <a:xfrm>
              <a:off x="1589087" y="5649912"/>
              <a:ext cx="914400" cy="647700"/>
            </a:xfrm>
            <a:custGeom>
              <a:pathLst>
                <a:path extrusionOk="0" h="120000" w="120000">
                  <a:moveTo>
                    <a:pt x="25679" y="112235"/>
                  </a:moveTo>
                  <a:cubicBezTo>
                    <a:pt x="987" y="13411"/>
                    <a:pt x="987" y="13411"/>
                    <a:pt x="987" y="13411"/>
                  </a:cubicBezTo>
                  <a:cubicBezTo>
                    <a:pt x="493" y="12000"/>
                    <a:pt x="0" y="9882"/>
                    <a:pt x="0" y="8470"/>
                  </a:cubicBezTo>
                  <a:cubicBezTo>
                    <a:pt x="0" y="4235"/>
                    <a:pt x="2469" y="0"/>
                    <a:pt x="6419" y="0"/>
                  </a:cubicBezTo>
                  <a:cubicBezTo>
                    <a:pt x="9382" y="0"/>
                    <a:pt x="11358" y="2823"/>
                    <a:pt x="12345" y="7764"/>
                  </a:cubicBezTo>
                  <a:cubicBezTo>
                    <a:pt x="33086" y="92470"/>
                    <a:pt x="33086" y="92470"/>
                    <a:pt x="33086" y="92470"/>
                  </a:cubicBezTo>
                  <a:cubicBezTo>
                    <a:pt x="53827" y="7058"/>
                    <a:pt x="53827" y="7058"/>
                    <a:pt x="53827" y="7058"/>
                  </a:cubicBezTo>
                  <a:cubicBezTo>
                    <a:pt x="54814" y="2823"/>
                    <a:pt x="56296" y="0"/>
                    <a:pt x="59753" y="0"/>
                  </a:cubicBezTo>
                  <a:cubicBezTo>
                    <a:pt x="60246" y="0"/>
                    <a:pt x="60246" y="0"/>
                    <a:pt x="60246" y="0"/>
                  </a:cubicBezTo>
                  <a:cubicBezTo>
                    <a:pt x="63703" y="0"/>
                    <a:pt x="65679" y="2823"/>
                    <a:pt x="66666" y="7058"/>
                  </a:cubicBezTo>
                  <a:cubicBezTo>
                    <a:pt x="87407" y="92470"/>
                    <a:pt x="87407" y="92470"/>
                    <a:pt x="87407" y="92470"/>
                  </a:cubicBezTo>
                  <a:cubicBezTo>
                    <a:pt x="108148" y="7058"/>
                    <a:pt x="108148" y="7058"/>
                    <a:pt x="108148" y="7058"/>
                  </a:cubicBezTo>
                  <a:cubicBezTo>
                    <a:pt x="109135" y="3529"/>
                    <a:pt x="110617" y="0"/>
                    <a:pt x="114074" y="0"/>
                  </a:cubicBezTo>
                  <a:cubicBezTo>
                    <a:pt x="117530" y="0"/>
                    <a:pt x="120000" y="4235"/>
                    <a:pt x="120000" y="8470"/>
                  </a:cubicBezTo>
                  <a:cubicBezTo>
                    <a:pt x="120000" y="9882"/>
                    <a:pt x="119506" y="12000"/>
                    <a:pt x="119012" y="13411"/>
                  </a:cubicBezTo>
                  <a:cubicBezTo>
                    <a:pt x="94320" y="112235"/>
                    <a:pt x="94320" y="112235"/>
                    <a:pt x="94320" y="112235"/>
                  </a:cubicBezTo>
                  <a:cubicBezTo>
                    <a:pt x="92839" y="117176"/>
                    <a:pt x="90370" y="120000"/>
                    <a:pt x="87407" y="120000"/>
                  </a:cubicBezTo>
                  <a:cubicBezTo>
                    <a:pt x="86913" y="120000"/>
                    <a:pt x="86913" y="120000"/>
                    <a:pt x="86913" y="120000"/>
                  </a:cubicBezTo>
                  <a:cubicBezTo>
                    <a:pt x="83950" y="120000"/>
                    <a:pt x="81481" y="117176"/>
                    <a:pt x="80493" y="112235"/>
                  </a:cubicBezTo>
                  <a:cubicBezTo>
                    <a:pt x="60246" y="28235"/>
                    <a:pt x="60246" y="28235"/>
                    <a:pt x="60246" y="28235"/>
                  </a:cubicBezTo>
                  <a:cubicBezTo>
                    <a:pt x="39506" y="112235"/>
                    <a:pt x="39506" y="112235"/>
                    <a:pt x="39506" y="112235"/>
                  </a:cubicBezTo>
                  <a:cubicBezTo>
                    <a:pt x="38518" y="117176"/>
                    <a:pt x="36049" y="120000"/>
                    <a:pt x="32592" y="120000"/>
                  </a:cubicBezTo>
                  <a:cubicBezTo>
                    <a:pt x="32592" y="120000"/>
                    <a:pt x="32592" y="120000"/>
                    <a:pt x="32592" y="120000"/>
                  </a:cubicBezTo>
                  <a:cubicBezTo>
                    <a:pt x="29629" y="120000"/>
                    <a:pt x="27160" y="117176"/>
                    <a:pt x="25679" y="112235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Shape 94"/>
            <p:cNvSpPr/>
            <p:nvPr/>
          </p:nvSpPr>
          <p:spPr>
            <a:xfrm>
              <a:off x="3163888" y="5649912"/>
              <a:ext cx="354013" cy="647700"/>
            </a:xfrm>
            <a:custGeom>
              <a:pathLst>
                <a:path extrusionOk="0" h="120000" w="120000">
                  <a:moveTo>
                    <a:pt x="0" y="9176"/>
                  </a:moveTo>
                  <a:cubicBezTo>
                    <a:pt x="0" y="4235"/>
                    <a:pt x="6382" y="0"/>
                    <a:pt x="15319" y="0"/>
                  </a:cubicBezTo>
                  <a:cubicBezTo>
                    <a:pt x="24255" y="0"/>
                    <a:pt x="30638" y="3529"/>
                    <a:pt x="30638" y="9176"/>
                  </a:cubicBezTo>
                  <a:cubicBezTo>
                    <a:pt x="30638" y="28941"/>
                    <a:pt x="30638" y="28941"/>
                    <a:pt x="30638" y="28941"/>
                  </a:cubicBezTo>
                  <a:cubicBezTo>
                    <a:pt x="47234" y="9176"/>
                    <a:pt x="81702" y="0"/>
                    <a:pt x="104680" y="0"/>
                  </a:cubicBezTo>
                  <a:cubicBezTo>
                    <a:pt x="113617" y="0"/>
                    <a:pt x="120000" y="4235"/>
                    <a:pt x="120000" y="9176"/>
                  </a:cubicBezTo>
                  <a:cubicBezTo>
                    <a:pt x="120000" y="14117"/>
                    <a:pt x="113617" y="16941"/>
                    <a:pt x="105957" y="17647"/>
                  </a:cubicBezTo>
                  <a:cubicBezTo>
                    <a:pt x="65106" y="20470"/>
                    <a:pt x="30638" y="37411"/>
                    <a:pt x="30638" y="71294"/>
                  </a:cubicBezTo>
                  <a:cubicBezTo>
                    <a:pt x="30638" y="110823"/>
                    <a:pt x="30638" y="110823"/>
                    <a:pt x="30638" y="110823"/>
                  </a:cubicBezTo>
                  <a:cubicBezTo>
                    <a:pt x="30638" y="115764"/>
                    <a:pt x="24255" y="120000"/>
                    <a:pt x="15319" y="120000"/>
                  </a:cubicBezTo>
                  <a:cubicBezTo>
                    <a:pt x="6382" y="120000"/>
                    <a:pt x="0" y="115764"/>
                    <a:pt x="0" y="110823"/>
                  </a:cubicBezTo>
                  <a:lnTo>
                    <a:pt x="0" y="9176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Shape 95"/>
            <p:cNvSpPr/>
            <p:nvPr/>
          </p:nvSpPr>
          <p:spPr>
            <a:xfrm>
              <a:off x="3509962" y="5649912"/>
              <a:ext cx="579438" cy="655638"/>
            </a:xfrm>
            <a:custGeom>
              <a:pathLst>
                <a:path extrusionOk="0" h="120000" w="120000">
                  <a:moveTo>
                    <a:pt x="100519" y="53023"/>
                  </a:moveTo>
                  <a:cubicBezTo>
                    <a:pt x="98961" y="32790"/>
                    <a:pt x="85714" y="14651"/>
                    <a:pt x="60000" y="14651"/>
                  </a:cubicBezTo>
                  <a:cubicBezTo>
                    <a:pt x="38181" y="14651"/>
                    <a:pt x="21818" y="30697"/>
                    <a:pt x="19480" y="53023"/>
                  </a:cubicBezTo>
                  <a:lnTo>
                    <a:pt x="100519" y="53023"/>
                  </a:lnTo>
                  <a:close/>
                  <a:moveTo>
                    <a:pt x="63116" y="120000"/>
                  </a:moveTo>
                  <a:cubicBezTo>
                    <a:pt x="28051" y="120000"/>
                    <a:pt x="0" y="95581"/>
                    <a:pt x="0" y="60000"/>
                  </a:cubicBezTo>
                  <a:cubicBezTo>
                    <a:pt x="0" y="59302"/>
                    <a:pt x="0" y="59302"/>
                    <a:pt x="0" y="59302"/>
                  </a:cubicBezTo>
                  <a:cubicBezTo>
                    <a:pt x="0" y="26511"/>
                    <a:pt x="25714" y="0"/>
                    <a:pt x="60779" y="0"/>
                  </a:cubicBezTo>
                  <a:cubicBezTo>
                    <a:pt x="98181" y="0"/>
                    <a:pt x="120000" y="27906"/>
                    <a:pt x="120000" y="57906"/>
                  </a:cubicBezTo>
                  <a:cubicBezTo>
                    <a:pt x="120000" y="62790"/>
                    <a:pt x="115324" y="66279"/>
                    <a:pt x="110649" y="66279"/>
                  </a:cubicBezTo>
                  <a:cubicBezTo>
                    <a:pt x="19480" y="66279"/>
                    <a:pt x="19480" y="66279"/>
                    <a:pt x="19480" y="66279"/>
                  </a:cubicBezTo>
                  <a:cubicBezTo>
                    <a:pt x="21818" y="90697"/>
                    <a:pt x="41298" y="104651"/>
                    <a:pt x="63896" y="104651"/>
                  </a:cubicBezTo>
                  <a:cubicBezTo>
                    <a:pt x="79480" y="104651"/>
                    <a:pt x="91168" y="99069"/>
                    <a:pt x="100519" y="91395"/>
                  </a:cubicBezTo>
                  <a:cubicBezTo>
                    <a:pt x="102077" y="90697"/>
                    <a:pt x="103636" y="89302"/>
                    <a:pt x="105974" y="89302"/>
                  </a:cubicBezTo>
                  <a:cubicBezTo>
                    <a:pt x="110649" y="89302"/>
                    <a:pt x="113766" y="92790"/>
                    <a:pt x="113766" y="96976"/>
                  </a:cubicBezTo>
                  <a:cubicBezTo>
                    <a:pt x="113766" y="99069"/>
                    <a:pt x="112987" y="101162"/>
                    <a:pt x="110649" y="102558"/>
                  </a:cubicBezTo>
                  <a:cubicBezTo>
                    <a:pt x="98961" y="113023"/>
                    <a:pt x="84935" y="120000"/>
                    <a:pt x="63116" y="12000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Shape 96"/>
            <p:cNvSpPr/>
            <p:nvPr/>
          </p:nvSpPr>
          <p:spPr>
            <a:xfrm>
              <a:off x="2503488" y="5649912"/>
              <a:ext cx="547687" cy="655638"/>
            </a:xfrm>
            <a:custGeom>
              <a:pathLst>
                <a:path extrusionOk="0" h="120000" w="120000">
                  <a:moveTo>
                    <a:pt x="100273" y="74651"/>
                  </a:moveTo>
                  <a:cubicBezTo>
                    <a:pt x="100273" y="63488"/>
                    <a:pt x="100273" y="63488"/>
                    <a:pt x="100273" y="63488"/>
                  </a:cubicBezTo>
                  <a:cubicBezTo>
                    <a:pt x="90410" y="61395"/>
                    <a:pt x="77260" y="58604"/>
                    <a:pt x="60821" y="58604"/>
                  </a:cubicBezTo>
                  <a:cubicBezTo>
                    <a:pt x="35342" y="58604"/>
                    <a:pt x="20547" y="68372"/>
                    <a:pt x="20547" y="82325"/>
                  </a:cubicBezTo>
                  <a:cubicBezTo>
                    <a:pt x="20547" y="83023"/>
                    <a:pt x="20547" y="83023"/>
                    <a:pt x="20547" y="83023"/>
                  </a:cubicBezTo>
                  <a:cubicBezTo>
                    <a:pt x="20547" y="97674"/>
                    <a:pt x="36986" y="106046"/>
                    <a:pt x="55068" y="106046"/>
                  </a:cubicBezTo>
                  <a:cubicBezTo>
                    <a:pt x="79726" y="106046"/>
                    <a:pt x="100273" y="92790"/>
                    <a:pt x="100273" y="74651"/>
                  </a:cubicBezTo>
                  <a:moveTo>
                    <a:pt x="0" y="83720"/>
                  </a:moveTo>
                  <a:cubicBezTo>
                    <a:pt x="0" y="83023"/>
                    <a:pt x="0" y="83023"/>
                    <a:pt x="0" y="83023"/>
                  </a:cubicBezTo>
                  <a:cubicBezTo>
                    <a:pt x="0" y="59302"/>
                    <a:pt x="23835" y="46046"/>
                    <a:pt x="58356" y="46046"/>
                  </a:cubicBezTo>
                  <a:cubicBezTo>
                    <a:pt x="75616" y="46046"/>
                    <a:pt x="87945" y="48139"/>
                    <a:pt x="100273" y="50930"/>
                  </a:cubicBezTo>
                  <a:cubicBezTo>
                    <a:pt x="100273" y="46744"/>
                    <a:pt x="100273" y="46744"/>
                    <a:pt x="100273" y="46744"/>
                  </a:cubicBezTo>
                  <a:cubicBezTo>
                    <a:pt x="100273" y="25813"/>
                    <a:pt x="85479" y="15348"/>
                    <a:pt x="59999" y="15348"/>
                  </a:cubicBezTo>
                  <a:cubicBezTo>
                    <a:pt x="46027" y="15348"/>
                    <a:pt x="37808" y="16744"/>
                    <a:pt x="27945" y="20930"/>
                  </a:cubicBezTo>
                  <a:cubicBezTo>
                    <a:pt x="27123" y="20930"/>
                    <a:pt x="25479" y="21627"/>
                    <a:pt x="24657" y="21627"/>
                  </a:cubicBezTo>
                  <a:cubicBezTo>
                    <a:pt x="19726" y="21627"/>
                    <a:pt x="15616" y="18139"/>
                    <a:pt x="15616" y="13953"/>
                  </a:cubicBezTo>
                  <a:cubicBezTo>
                    <a:pt x="15616" y="10465"/>
                    <a:pt x="17260" y="8372"/>
                    <a:pt x="21369" y="6976"/>
                  </a:cubicBezTo>
                  <a:cubicBezTo>
                    <a:pt x="34520" y="2093"/>
                    <a:pt x="44383" y="0"/>
                    <a:pt x="61643" y="0"/>
                  </a:cubicBezTo>
                  <a:cubicBezTo>
                    <a:pt x="81369" y="0"/>
                    <a:pt x="96164" y="4186"/>
                    <a:pt x="106027" y="13255"/>
                  </a:cubicBezTo>
                  <a:cubicBezTo>
                    <a:pt x="115068" y="20930"/>
                    <a:pt x="119999" y="32093"/>
                    <a:pt x="119999" y="46744"/>
                  </a:cubicBezTo>
                  <a:cubicBezTo>
                    <a:pt x="119999" y="110232"/>
                    <a:pt x="119999" y="110232"/>
                    <a:pt x="119999" y="110232"/>
                  </a:cubicBezTo>
                  <a:cubicBezTo>
                    <a:pt x="119999" y="115116"/>
                    <a:pt x="115890" y="118604"/>
                    <a:pt x="110136" y="118604"/>
                  </a:cubicBezTo>
                  <a:cubicBezTo>
                    <a:pt x="104383" y="118604"/>
                    <a:pt x="100273" y="115116"/>
                    <a:pt x="100273" y="110930"/>
                  </a:cubicBezTo>
                  <a:cubicBezTo>
                    <a:pt x="100273" y="99767"/>
                    <a:pt x="100273" y="99767"/>
                    <a:pt x="100273" y="99767"/>
                  </a:cubicBezTo>
                  <a:cubicBezTo>
                    <a:pt x="91232" y="110232"/>
                    <a:pt x="74794" y="120000"/>
                    <a:pt x="50958" y="120000"/>
                  </a:cubicBezTo>
                  <a:cubicBezTo>
                    <a:pt x="26301" y="120000"/>
                    <a:pt x="0" y="107441"/>
                    <a:pt x="0" y="83720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Shape 97"/>
            <p:cNvSpPr/>
            <p:nvPr/>
          </p:nvSpPr>
          <p:spPr>
            <a:xfrm>
              <a:off x="-84138" y="5622925"/>
              <a:ext cx="1635125" cy="682625"/>
            </a:xfrm>
            <a:custGeom>
              <a:pathLst>
                <a:path extrusionOk="0" h="120000" w="120000">
                  <a:moveTo>
                    <a:pt x="13517" y="12067"/>
                  </a:moveTo>
                  <a:cubicBezTo>
                    <a:pt x="11862" y="4022"/>
                    <a:pt x="8275" y="0"/>
                    <a:pt x="4689" y="4022"/>
                  </a:cubicBezTo>
                  <a:cubicBezTo>
                    <a:pt x="1379" y="8044"/>
                    <a:pt x="0" y="16759"/>
                    <a:pt x="1655" y="24804"/>
                  </a:cubicBezTo>
                  <a:cubicBezTo>
                    <a:pt x="16000" y="101899"/>
                    <a:pt x="16000" y="101899"/>
                    <a:pt x="16000" y="101899"/>
                  </a:cubicBezTo>
                  <a:cubicBezTo>
                    <a:pt x="18482" y="113296"/>
                    <a:pt x="20689" y="120000"/>
                    <a:pt x="25379" y="120000"/>
                  </a:cubicBezTo>
                  <a:cubicBezTo>
                    <a:pt x="30068" y="120000"/>
                    <a:pt x="32275" y="113296"/>
                    <a:pt x="34482" y="101899"/>
                  </a:cubicBezTo>
                  <a:cubicBezTo>
                    <a:pt x="34482" y="101899"/>
                    <a:pt x="47172" y="34860"/>
                    <a:pt x="47172" y="34189"/>
                  </a:cubicBezTo>
                  <a:cubicBezTo>
                    <a:pt x="47448" y="33519"/>
                    <a:pt x="47724" y="30837"/>
                    <a:pt x="49103" y="30837"/>
                  </a:cubicBezTo>
                  <a:cubicBezTo>
                    <a:pt x="50206" y="31508"/>
                    <a:pt x="51034" y="33519"/>
                    <a:pt x="51034" y="36201"/>
                  </a:cubicBezTo>
                  <a:cubicBezTo>
                    <a:pt x="51034" y="101229"/>
                    <a:pt x="51034" y="101229"/>
                    <a:pt x="51034" y="101229"/>
                  </a:cubicBezTo>
                  <a:cubicBezTo>
                    <a:pt x="51034" y="111284"/>
                    <a:pt x="53241" y="120000"/>
                    <a:pt x="57655" y="120000"/>
                  </a:cubicBezTo>
                  <a:cubicBezTo>
                    <a:pt x="62068" y="120000"/>
                    <a:pt x="64551" y="111284"/>
                    <a:pt x="64551" y="101229"/>
                  </a:cubicBezTo>
                  <a:cubicBezTo>
                    <a:pt x="64551" y="48268"/>
                    <a:pt x="64551" y="48268"/>
                    <a:pt x="64551" y="48268"/>
                  </a:cubicBezTo>
                  <a:cubicBezTo>
                    <a:pt x="64551" y="37541"/>
                    <a:pt x="67586" y="30837"/>
                    <a:pt x="71724" y="30837"/>
                  </a:cubicBezTo>
                  <a:cubicBezTo>
                    <a:pt x="75862" y="30837"/>
                    <a:pt x="78620" y="38212"/>
                    <a:pt x="78620" y="48268"/>
                  </a:cubicBezTo>
                  <a:cubicBezTo>
                    <a:pt x="78620" y="101229"/>
                    <a:pt x="78620" y="101229"/>
                    <a:pt x="78620" y="101229"/>
                  </a:cubicBezTo>
                  <a:cubicBezTo>
                    <a:pt x="78620" y="111284"/>
                    <a:pt x="81103" y="120000"/>
                    <a:pt x="85517" y="120000"/>
                  </a:cubicBezTo>
                  <a:cubicBezTo>
                    <a:pt x="89931" y="120000"/>
                    <a:pt x="92137" y="111284"/>
                    <a:pt x="92137" y="101229"/>
                  </a:cubicBezTo>
                  <a:cubicBezTo>
                    <a:pt x="92137" y="48268"/>
                    <a:pt x="92137" y="48268"/>
                    <a:pt x="92137" y="48268"/>
                  </a:cubicBezTo>
                  <a:cubicBezTo>
                    <a:pt x="92137" y="37541"/>
                    <a:pt x="95172" y="30837"/>
                    <a:pt x="99310" y="30837"/>
                  </a:cubicBezTo>
                  <a:cubicBezTo>
                    <a:pt x="103448" y="30837"/>
                    <a:pt x="106206" y="38212"/>
                    <a:pt x="106206" y="48268"/>
                  </a:cubicBezTo>
                  <a:cubicBezTo>
                    <a:pt x="106206" y="101229"/>
                    <a:pt x="106206" y="101229"/>
                    <a:pt x="106206" y="101229"/>
                  </a:cubicBezTo>
                  <a:cubicBezTo>
                    <a:pt x="106206" y="111284"/>
                    <a:pt x="108689" y="120000"/>
                    <a:pt x="113103" y="120000"/>
                  </a:cubicBezTo>
                  <a:cubicBezTo>
                    <a:pt x="117517" y="120000"/>
                    <a:pt x="120000" y="111284"/>
                    <a:pt x="120000" y="101229"/>
                  </a:cubicBezTo>
                  <a:cubicBezTo>
                    <a:pt x="120000" y="40893"/>
                    <a:pt x="120000" y="40893"/>
                    <a:pt x="120000" y="40893"/>
                  </a:cubicBezTo>
                  <a:cubicBezTo>
                    <a:pt x="120000" y="18100"/>
                    <a:pt x="112551" y="2681"/>
                    <a:pt x="103448" y="2681"/>
                  </a:cubicBezTo>
                  <a:cubicBezTo>
                    <a:pt x="94620" y="2681"/>
                    <a:pt x="89103" y="17430"/>
                    <a:pt x="89103" y="17430"/>
                  </a:cubicBezTo>
                  <a:cubicBezTo>
                    <a:pt x="86068" y="8044"/>
                    <a:pt x="81931" y="2681"/>
                    <a:pt x="75034" y="2681"/>
                  </a:cubicBezTo>
                  <a:cubicBezTo>
                    <a:pt x="67862" y="2681"/>
                    <a:pt x="61517" y="17430"/>
                    <a:pt x="61517" y="17430"/>
                  </a:cubicBezTo>
                  <a:cubicBezTo>
                    <a:pt x="58482" y="8044"/>
                    <a:pt x="53517" y="2681"/>
                    <a:pt x="49103" y="2681"/>
                  </a:cubicBezTo>
                  <a:cubicBezTo>
                    <a:pt x="42758" y="2681"/>
                    <a:pt x="37517" y="9385"/>
                    <a:pt x="34482" y="26815"/>
                  </a:cubicBezTo>
                  <a:cubicBezTo>
                    <a:pt x="25379" y="79776"/>
                    <a:pt x="25379" y="79776"/>
                    <a:pt x="25379" y="79776"/>
                  </a:cubicBezTo>
                  <a:lnTo>
                    <a:pt x="13517" y="12067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Shape 98"/>
            <p:cNvSpPr/>
            <p:nvPr/>
          </p:nvSpPr>
          <p:spPr>
            <a:xfrm>
              <a:off x="4097337" y="5649912"/>
              <a:ext cx="149225" cy="157162"/>
            </a:xfrm>
            <a:custGeom>
              <a:pathLst>
                <a:path extrusionOk="0" h="120000" w="120000">
                  <a:moveTo>
                    <a:pt x="111000" y="58536"/>
                  </a:moveTo>
                  <a:cubicBezTo>
                    <a:pt x="111000" y="58536"/>
                    <a:pt x="111000" y="58536"/>
                    <a:pt x="111000" y="58536"/>
                  </a:cubicBezTo>
                  <a:cubicBezTo>
                    <a:pt x="111000" y="32195"/>
                    <a:pt x="87000" y="11707"/>
                    <a:pt x="60000" y="11707"/>
                  </a:cubicBezTo>
                  <a:cubicBezTo>
                    <a:pt x="33000" y="11707"/>
                    <a:pt x="9000" y="32195"/>
                    <a:pt x="9000" y="58536"/>
                  </a:cubicBezTo>
                  <a:cubicBezTo>
                    <a:pt x="9000" y="61463"/>
                    <a:pt x="9000" y="61463"/>
                    <a:pt x="9000" y="61463"/>
                  </a:cubicBezTo>
                  <a:cubicBezTo>
                    <a:pt x="9000" y="87804"/>
                    <a:pt x="33000" y="108292"/>
                    <a:pt x="60000" y="108292"/>
                  </a:cubicBezTo>
                  <a:cubicBezTo>
                    <a:pt x="87000" y="108292"/>
                    <a:pt x="111000" y="87804"/>
                    <a:pt x="111000" y="58536"/>
                  </a:cubicBezTo>
                  <a:moveTo>
                    <a:pt x="0" y="61463"/>
                  </a:moveTo>
                  <a:cubicBezTo>
                    <a:pt x="0" y="58536"/>
                    <a:pt x="0" y="58536"/>
                    <a:pt x="0" y="58536"/>
                  </a:cubicBezTo>
                  <a:cubicBezTo>
                    <a:pt x="0" y="26341"/>
                    <a:pt x="27000" y="0"/>
                    <a:pt x="60000" y="0"/>
                  </a:cubicBezTo>
                  <a:cubicBezTo>
                    <a:pt x="96000" y="0"/>
                    <a:pt x="120000" y="26341"/>
                    <a:pt x="120000" y="58536"/>
                  </a:cubicBezTo>
                  <a:cubicBezTo>
                    <a:pt x="120000" y="58536"/>
                    <a:pt x="120000" y="58536"/>
                    <a:pt x="120000" y="58536"/>
                  </a:cubicBezTo>
                  <a:cubicBezTo>
                    <a:pt x="120000" y="93658"/>
                    <a:pt x="93000" y="120000"/>
                    <a:pt x="60000" y="120000"/>
                  </a:cubicBezTo>
                  <a:cubicBezTo>
                    <a:pt x="24000" y="120000"/>
                    <a:pt x="0" y="93658"/>
                    <a:pt x="0" y="61463"/>
                  </a:cubicBezTo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Shape 99"/>
            <p:cNvSpPr/>
            <p:nvPr/>
          </p:nvSpPr>
          <p:spPr>
            <a:xfrm>
              <a:off x="4141787" y="5688012"/>
              <a:ext cx="63500" cy="76199"/>
            </a:xfrm>
            <a:custGeom>
              <a:pathLst>
                <a:path extrusionOk="0" h="120000" w="120000">
                  <a:moveTo>
                    <a:pt x="63529" y="60000"/>
                  </a:moveTo>
                  <a:cubicBezTo>
                    <a:pt x="77647" y="60000"/>
                    <a:pt x="84705" y="54000"/>
                    <a:pt x="84705" y="42000"/>
                  </a:cubicBezTo>
                  <a:cubicBezTo>
                    <a:pt x="84705" y="42000"/>
                    <a:pt x="84705" y="42000"/>
                    <a:pt x="84705" y="42000"/>
                  </a:cubicBezTo>
                  <a:cubicBezTo>
                    <a:pt x="84705" y="30000"/>
                    <a:pt x="77647" y="24000"/>
                    <a:pt x="63529" y="24000"/>
                  </a:cubicBezTo>
                  <a:cubicBezTo>
                    <a:pt x="35294" y="24000"/>
                    <a:pt x="35294" y="24000"/>
                    <a:pt x="35294" y="24000"/>
                  </a:cubicBezTo>
                  <a:cubicBezTo>
                    <a:pt x="35294" y="60000"/>
                    <a:pt x="35294" y="60000"/>
                    <a:pt x="35294" y="60000"/>
                  </a:cubicBezTo>
                  <a:lnTo>
                    <a:pt x="63529" y="60000"/>
                  </a:lnTo>
                  <a:close/>
                  <a:moveTo>
                    <a:pt x="0" y="12000"/>
                  </a:moveTo>
                  <a:cubicBezTo>
                    <a:pt x="0" y="6000"/>
                    <a:pt x="7058" y="0"/>
                    <a:pt x="14117" y="0"/>
                  </a:cubicBezTo>
                  <a:cubicBezTo>
                    <a:pt x="63529" y="0"/>
                    <a:pt x="63529" y="0"/>
                    <a:pt x="63529" y="0"/>
                  </a:cubicBezTo>
                  <a:cubicBezTo>
                    <a:pt x="84705" y="0"/>
                    <a:pt x="98823" y="6000"/>
                    <a:pt x="105882" y="12000"/>
                  </a:cubicBezTo>
                  <a:cubicBezTo>
                    <a:pt x="112941" y="18000"/>
                    <a:pt x="120000" y="30000"/>
                    <a:pt x="120000" y="42000"/>
                  </a:cubicBezTo>
                  <a:cubicBezTo>
                    <a:pt x="120000" y="42000"/>
                    <a:pt x="120000" y="42000"/>
                    <a:pt x="120000" y="42000"/>
                  </a:cubicBezTo>
                  <a:cubicBezTo>
                    <a:pt x="120000" y="60000"/>
                    <a:pt x="105882" y="72000"/>
                    <a:pt x="91764" y="78000"/>
                  </a:cubicBezTo>
                  <a:cubicBezTo>
                    <a:pt x="112941" y="102000"/>
                    <a:pt x="112941" y="102000"/>
                    <a:pt x="112941" y="102000"/>
                  </a:cubicBezTo>
                  <a:cubicBezTo>
                    <a:pt x="112941" y="102000"/>
                    <a:pt x="112941" y="108000"/>
                    <a:pt x="112941" y="108000"/>
                  </a:cubicBezTo>
                  <a:cubicBezTo>
                    <a:pt x="112941" y="114000"/>
                    <a:pt x="105882" y="120000"/>
                    <a:pt x="98823" y="120000"/>
                  </a:cubicBezTo>
                  <a:cubicBezTo>
                    <a:pt x="91764" y="120000"/>
                    <a:pt x="91764" y="120000"/>
                    <a:pt x="84705" y="114000"/>
                  </a:cubicBezTo>
                  <a:cubicBezTo>
                    <a:pt x="56470" y="84000"/>
                    <a:pt x="56470" y="84000"/>
                    <a:pt x="56470" y="84000"/>
                  </a:cubicBezTo>
                  <a:cubicBezTo>
                    <a:pt x="35294" y="84000"/>
                    <a:pt x="35294" y="84000"/>
                    <a:pt x="35294" y="84000"/>
                  </a:cubicBezTo>
                  <a:cubicBezTo>
                    <a:pt x="35294" y="108000"/>
                    <a:pt x="35294" y="108000"/>
                    <a:pt x="35294" y="108000"/>
                  </a:cubicBezTo>
                  <a:cubicBezTo>
                    <a:pt x="35294" y="114000"/>
                    <a:pt x="28235" y="120000"/>
                    <a:pt x="14117" y="120000"/>
                  </a:cubicBezTo>
                  <a:cubicBezTo>
                    <a:pt x="7058" y="120000"/>
                    <a:pt x="0" y="114000"/>
                    <a:pt x="0" y="108000"/>
                  </a:cubicBezTo>
                  <a:lnTo>
                    <a:pt x="0" y="12000"/>
                  </a:lnTo>
                  <a:close/>
                </a:path>
              </a:pathLst>
            </a:custGeom>
            <a:solidFill>
              <a:srgbClr val="717073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0" name="Shape 100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1.xml"/><Relationship Id="rId21" Type="http://schemas.openxmlformats.org/officeDocument/2006/relationships/slideLayout" Target="../slideLayouts/slideLayout20.xml"/><Relationship Id="rId24" Type="http://schemas.openxmlformats.org/officeDocument/2006/relationships/slideLayout" Target="../slideLayouts/slideLayout23.xml"/><Relationship Id="rId23" Type="http://schemas.openxmlformats.org/officeDocument/2006/relationships/slideLayout" Target="../slideLayouts/slideLayout22.xml"/><Relationship Id="rId1" Type="http://schemas.openxmlformats.org/officeDocument/2006/relationships/image" Target="../media/image00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26" Type="http://schemas.openxmlformats.org/officeDocument/2006/relationships/slideLayout" Target="../slideLayouts/slideLayout25.xml"/><Relationship Id="rId25" Type="http://schemas.openxmlformats.org/officeDocument/2006/relationships/slideLayout" Target="../slideLayouts/slideLayout24.xml"/><Relationship Id="rId28" Type="http://schemas.openxmlformats.org/officeDocument/2006/relationships/theme" Target="../theme/theme2.xml"/><Relationship Id="rId27" Type="http://schemas.openxmlformats.org/officeDocument/2006/relationships/slideLayout" Target="../slideLayouts/slideLayout26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6248400"/>
            <a:ext cx="9144000" cy="609599"/>
          </a:xfrm>
          <a:prstGeom prst="rect">
            <a:avLst/>
          </a:prstGeom>
          <a:solidFill>
            <a:srgbClr val="333333"/>
          </a:solidFill>
          <a:ln>
            <a:noFill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 txBox="1"/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/>
              <a:buNone/>
              <a:defRPr b="1" i="0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x="457200" y="1371600"/>
            <a:ext cx="8229600" cy="4648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85771" lvl="0" marL="171496" marR="0" rtl="0" algn="l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SzPct val="9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96938" lvl="1" marL="377291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SzPct val="86785"/>
              <a:buFont typeface="Arial"/>
              <a:buChar char="–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3805" lvl="2" marL="548786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90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774" lvl="3" marL="720282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2470" lvl="4" marL="891778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865" lvl="5" marL="1063273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Calibri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2561" lvl="6" marL="1234769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957" lvl="7" marL="1406265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Calibri"/>
              <a:buChar char="–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2653" lvl="8" marL="1577761" marR="0" rtl="0" algn="l">
              <a:lnSpc>
                <a:spcPct val="90000"/>
              </a:lnSpc>
              <a:spcBef>
                <a:spcPts val="450"/>
              </a:spcBef>
              <a:buClr>
                <a:srgbClr val="A8A8AB"/>
              </a:buClr>
              <a:buSzPct val="85909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0" type="dt"/>
          </p:nvPr>
        </p:nvSpPr>
        <p:spPr>
          <a:xfrm>
            <a:off x="8305800" y="6883400"/>
            <a:ext cx="838199" cy="1333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60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1" type="ftr"/>
          </p:nvPr>
        </p:nvSpPr>
        <p:spPr>
          <a:xfrm>
            <a:off x="3829869" y="6464301"/>
            <a:ext cx="3886200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75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lang="en-US" sz="75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pic>
        <p:nvPicPr>
          <p:cNvPr descr="Open vSwitch" id="16" name="Shape 16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7892288" y="0"/>
            <a:ext cx="1251711" cy="8128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69" r:id="rId23"/>
    <p:sldLayoutId id="2147483670" r:id="rId24"/>
    <p:sldLayoutId id="2147483671" r:id="rId25"/>
    <p:sldLayoutId id="2147483672" r:id="rId26"/>
    <p:sldLayoutId id="2147483673" r:id="rId2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blp@ovn.org" TargetMode="External"/><Relationship Id="rId4" Type="http://schemas.openxmlformats.org/officeDocument/2006/relationships/image" Target="../media/image10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/>
          <p:nvPr>
            <p:ph type="ctrTitle"/>
          </p:nvPr>
        </p:nvSpPr>
        <p:spPr>
          <a:xfrm>
            <a:off x="457200" y="426720"/>
            <a:ext cx="6858000" cy="109727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br>
              <a:rPr b="1" i="0" lang="en-US" sz="27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7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Converging Approaches in</a:t>
            </a:r>
            <a:br>
              <a:rPr b="1" i="0" lang="en-US" sz="27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7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Software Switches</a:t>
            </a:r>
          </a:p>
        </p:txBody>
      </p:sp>
      <p:sp>
        <p:nvSpPr>
          <p:cNvPr id="283" name="Shape 283"/>
          <p:cNvSpPr txBox="1"/>
          <p:nvPr>
            <p:ph idx="1" type="subTitle"/>
          </p:nvPr>
        </p:nvSpPr>
        <p:spPr>
          <a:xfrm>
            <a:off x="457200" y="1600200"/>
            <a:ext cx="6858000" cy="6857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Combining code- and data-driven approaches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achieve a better result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Shape 284"/>
          <p:cNvSpPr txBox="1"/>
          <p:nvPr>
            <p:ph idx="2" type="body"/>
          </p:nvPr>
        </p:nvSpPr>
        <p:spPr>
          <a:xfrm>
            <a:off x="457200" y="2362200"/>
            <a:ext cx="27431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 Pfaff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SzPct val="25000"/>
              <a:buFont typeface="Arial"/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blp@ovn.org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SzPct val="250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SzPct val="25000"/>
              <a:buFont typeface="Arial"/>
              <a:buNone/>
            </a:pPr>
            <a:r>
              <a:rPr lang="en-US"/>
              <a:t>August 4, 2016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SzPct val="25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85" name="Shape 285"/>
          <p:cNvSpPr txBox="1"/>
          <p:nvPr>
            <p:ph idx="12" type="sldNum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</p:spPr>
        <p:txBody>
          <a:bodyPr anchorCtr="0" anchor="ctr" bIns="0" lIns="0" rIns="0" tIns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pic>
        <p:nvPicPr>
          <p:cNvPr descr="Open vSwitch" id="286" name="Shape 28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" y="4902175"/>
            <a:ext cx="1955800" cy="127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Shape 388"/>
          <p:cNvSpPr txBox="1"/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b="1" i="0" lang="en-US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Data-Driven Switch Pipeline</a:t>
            </a:r>
          </a:p>
        </p:txBody>
      </p:sp>
      <p:sp>
        <p:nvSpPr>
          <p:cNvPr id="389" name="Shape 389"/>
          <p:cNvSpPr txBox="1"/>
          <p:nvPr>
            <p:ph idx="1" type="body"/>
          </p:nvPr>
        </p:nvSpPr>
        <p:spPr>
          <a:xfrm>
            <a:off x="457200" y="4207950"/>
            <a:ext cx="8229600" cy="18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Unnatural for programmers</a:t>
            </a:r>
          </a:p>
          <a:p>
            <a:pPr indent="0" lvl="0" marL="0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Limited by engine's capabilities</a:t>
            </a:r>
          </a:p>
          <a:p>
            <a:pPr indent="0" lvl="0" marL="0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Parsing is expensive</a:t>
            </a:r>
          </a:p>
          <a:p>
            <a:pPr indent="0" lvl="0" marL="0" marR="0" rtl="0" algn="l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Parsing only happens once per pipeline.</a:t>
            </a:r>
          </a:p>
        </p:txBody>
      </p:sp>
      <p:sp>
        <p:nvSpPr>
          <p:cNvPr id="390" name="Shape 390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391" name="Shape 391"/>
          <p:cNvSpPr txBox="1"/>
          <p:nvPr>
            <p:ph idx="10" type="dt"/>
          </p:nvPr>
        </p:nvSpPr>
        <p:spPr>
          <a:xfrm>
            <a:off x="8305800" y="6883400"/>
            <a:ext cx="838200" cy="13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lang="en-US" sz="75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rPr>
              <a:t>CONFIDENTIAL</a:t>
            </a:r>
          </a:p>
        </p:txBody>
      </p:sp>
      <p:sp>
        <p:nvSpPr>
          <p:cNvPr id="392" name="Shape 392"/>
          <p:cNvSpPr txBox="1"/>
          <p:nvPr/>
        </p:nvSpPr>
        <p:spPr>
          <a:xfrm>
            <a:off x="374650" y="1785938"/>
            <a:ext cx="8229600" cy="5143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single engine drives each packet through all the stages,</a:t>
            </a: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SzPct val="250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of which is a data table.</a:t>
            </a:r>
          </a:p>
        </p:txBody>
      </p:sp>
      <p:sp>
        <p:nvSpPr>
          <p:cNvPr id="393" name="Shape 393"/>
          <p:cNvSpPr/>
          <p:nvPr/>
        </p:nvSpPr>
        <p:spPr>
          <a:xfrm>
            <a:off x="2798275" y="3249493"/>
            <a:ext cx="823173" cy="823173"/>
          </a:xfrm>
          <a:prstGeom prst="ellipse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3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data</a:t>
            </a:r>
          </a:p>
        </p:txBody>
      </p:sp>
      <p:sp>
        <p:nvSpPr>
          <p:cNvPr id="394" name="Shape 394"/>
          <p:cNvSpPr/>
          <p:nvPr/>
        </p:nvSpPr>
        <p:spPr>
          <a:xfrm>
            <a:off x="4023346" y="3249493"/>
            <a:ext cx="823173" cy="823173"/>
          </a:xfrm>
          <a:prstGeom prst="ellipse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3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data</a:t>
            </a:r>
          </a:p>
        </p:txBody>
      </p:sp>
      <p:sp>
        <p:nvSpPr>
          <p:cNvPr id="395" name="Shape 395"/>
          <p:cNvSpPr/>
          <p:nvPr/>
        </p:nvSpPr>
        <p:spPr>
          <a:xfrm>
            <a:off x="5293701" y="2421010"/>
            <a:ext cx="823173" cy="823173"/>
          </a:xfrm>
          <a:prstGeom prst="ellipse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3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data</a:t>
            </a:r>
          </a:p>
        </p:txBody>
      </p:sp>
      <p:sp>
        <p:nvSpPr>
          <p:cNvPr id="396" name="Shape 396"/>
          <p:cNvSpPr/>
          <p:nvPr/>
        </p:nvSpPr>
        <p:spPr>
          <a:xfrm>
            <a:off x="5264017" y="4077976"/>
            <a:ext cx="823173" cy="823173"/>
          </a:xfrm>
          <a:prstGeom prst="ellipse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3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data</a:t>
            </a:r>
          </a:p>
        </p:txBody>
      </p:sp>
      <p:sp>
        <p:nvSpPr>
          <p:cNvPr id="397" name="Shape 397"/>
          <p:cNvSpPr/>
          <p:nvPr/>
        </p:nvSpPr>
        <p:spPr>
          <a:xfrm>
            <a:off x="6711332" y="3249493"/>
            <a:ext cx="823173" cy="823173"/>
          </a:xfrm>
          <a:prstGeom prst="ellipse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3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data</a:t>
            </a:r>
          </a:p>
        </p:txBody>
      </p:sp>
      <p:cxnSp>
        <p:nvCxnSpPr>
          <p:cNvPr id="398" name="Shape 398"/>
          <p:cNvCxnSpPr/>
          <p:nvPr/>
        </p:nvCxnSpPr>
        <p:spPr>
          <a:xfrm flipH="1" rot="10800000">
            <a:off x="357344" y="3654530"/>
            <a:ext cx="1126195" cy="15341"/>
          </a:xfrm>
          <a:prstGeom prst="straightConnector1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lg" w="lg" type="stealth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</p:cxnSp>
      <p:sp>
        <p:nvSpPr>
          <p:cNvPr id="399" name="Shape 399"/>
          <p:cNvSpPr txBox="1"/>
          <p:nvPr/>
        </p:nvSpPr>
        <p:spPr>
          <a:xfrm>
            <a:off x="328969" y="3452007"/>
            <a:ext cx="1021045" cy="2492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ingress</a:t>
            </a:r>
          </a:p>
        </p:txBody>
      </p:sp>
      <p:cxnSp>
        <p:nvCxnSpPr>
          <p:cNvPr id="400" name="Shape 400"/>
          <p:cNvCxnSpPr/>
          <p:nvPr/>
        </p:nvCxnSpPr>
        <p:spPr>
          <a:xfrm>
            <a:off x="3583503" y="3651451"/>
            <a:ext cx="453977" cy="3068"/>
          </a:xfrm>
          <a:prstGeom prst="straightConnector1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lg" w="lg" type="stealth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</p:cxnSp>
      <p:cxnSp>
        <p:nvCxnSpPr>
          <p:cNvPr id="401" name="Shape 401"/>
          <p:cNvCxnSpPr/>
          <p:nvPr/>
        </p:nvCxnSpPr>
        <p:spPr>
          <a:xfrm flipH="1" rot="10800000">
            <a:off x="4872641" y="2878212"/>
            <a:ext cx="380308" cy="760977"/>
          </a:xfrm>
          <a:prstGeom prst="straightConnector1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lg" w="lg" type="stealth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</p:cxnSp>
      <p:cxnSp>
        <p:nvCxnSpPr>
          <p:cNvPr id="402" name="Shape 402"/>
          <p:cNvCxnSpPr/>
          <p:nvPr/>
        </p:nvCxnSpPr>
        <p:spPr>
          <a:xfrm>
            <a:off x="4856657" y="3669873"/>
            <a:ext cx="398726" cy="822345"/>
          </a:xfrm>
          <a:prstGeom prst="straightConnector1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lg" w="lg" type="stealth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</p:cxnSp>
      <p:cxnSp>
        <p:nvCxnSpPr>
          <p:cNvPr id="403" name="Shape 403"/>
          <p:cNvCxnSpPr/>
          <p:nvPr/>
        </p:nvCxnSpPr>
        <p:spPr>
          <a:xfrm>
            <a:off x="6106528" y="2865938"/>
            <a:ext cx="592105" cy="776318"/>
          </a:xfrm>
          <a:prstGeom prst="straightConnector1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lg" w="lg" type="stealth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</p:cxnSp>
      <p:cxnSp>
        <p:nvCxnSpPr>
          <p:cNvPr id="404" name="Shape 404"/>
          <p:cNvCxnSpPr/>
          <p:nvPr/>
        </p:nvCxnSpPr>
        <p:spPr>
          <a:xfrm flipH="1" rot="10800000">
            <a:off x="6078855" y="3623846"/>
            <a:ext cx="592103" cy="917468"/>
          </a:xfrm>
          <a:prstGeom prst="straightConnector1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lg" w="lg" type="stealth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</p:cxnSp>
      <p:cxnSp>
        <p:nvCxnSpPr>
          <p:cNvPr id="405" name="Shape 405"/>
          <p:cNvCxnSpPr/>
          <p:nvPr/>
        </p:nvCxnSpPr>
        <p:spPr>
          <a:xfrm flipH="1" rot="10800000">
            <a:off x="7522936" y="3636119"/>
            <a:ext cx="1126195" cy="15341"/>
          </a:xfrm>
          <a:prstGeom prst="straightConnector1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lg" w="lg" type="stealth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</p:cxnSp>
      <p:sp>
        <p:nvSpPr>
          <p:cNvPr id="406" name="Shape 406"/>
          <p:cNvSpPr txBox="1"/>
          <p:nvPr/>
        </p:nvSpPr>
        <p:spPr>
          <a:xfrm>
            <a:off x="7495321" y="3424396"/>
            <a:ext cx="1021045" cy="2492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egress</a:t>
            </a:r>
          </a:p>
        </p:txBody>
      </p:sp>
      <p:sp>
        <p:nvSpPr>
          <p:cNvPr id="407" name="Shape 407"/>
          <p:cNvSpPr/>
          <p:nvPr/>
        </p:nvSpPr>
        <p:spPr>
          <a:xfrm>
            <a:off x="1490733" y="3309328"/>
            <a:ext cx="802533" cy="668337"/>
          </a:xfrm>
          <a:prstGeom prst="rect">
            <a:avLst/>
          </a:prstGeom>
          <a:gradFill>
            <a:gsLst>
              <a:gs pos="0">
                <a:srgbClr val="4D8F21"/>
              </a:gs>
              <a:gs pos="80000">
                <a:srgbClr val="65BD2B"/>
              </a:gs>
              <a:gs pos="100000">
                <a:srgbClr val="64C129"/>
              </a:gs>
            </a:gsLst>
            <a:lin ang="16200000" scaled="0"/>
          </a:gradFill>
          <a:ln cap="flat" cmpd="sng" w="9525">
            <a:solidFill>
              <a:srgbClr val="69B03A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3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parser</a:t>
            </a:r>
          </a:p>
        </p:txBody>
      </p:sp>
      <p:cxnSp>
        <p:nvCxnSpPr>
          <p:cNvPr id="408" name="Shape 408"/>
          <p:cNvCxnSpPr/>
          <p:nvPr/>
        </p:nvCxnSpPr>
        <p:spPr>
          <a:xfrm flipH="1" rot="10800000">
            <a:off x="2309867" y="3648392"/>
            <a:ext cx="509226" cy="6137"/>
          </a:xfrm>
          <a:prstGeom prst="straightConnector1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lg" w="lg" type="stealth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</p:cxnSp>
      <p:sp>
        <p:nvSpPr>
          <p:cNvPr id="409" name="Shape 409"/>
          <p:cNvSpPr txBox="1"/>
          <p:nvPr>
            <p:ph idx="2" type="body"/>
          </p:nvPr>
        </p:nvSpPr>
        <p:spPr>
          <a:xfrm>
            <a:off x="457200" y="1206500"/>
            <a:ext cx="8229600" cy="30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Shape 415"/>
          <p:cNvSpPr txBox="1"/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b="1" i="0" lang="en-US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Data-Driven Pipeline Stages</a:t>
            </a:r>
          </a:p>
        </p:txBody>
      </p:sp>
      <p:sp>
        <p:nvSpPr>
          <p:cNvPr id="416" name="Shape 416"/>
          <p:cNvSpPr txBox="1"/>
          <p:nvPr>
            <p:ph idx="1" type="body"/>
          </p:nvPr>
        </p:nvSpPr>
        <p:spPr>
          <a:xfrm>
            <a:off x="457200" y="4124375"/>
            <a:ext cx="8229600" cy="18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171496" lvl="0" marL="1714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High fixed cost.</a:t>
            </a:r>
          </a:p>
          <a:p>
            <a:pPr indent="-171496" lvl="0" marL="171496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Adding stages adds little per-packet latency.</a:t>
            </a:r>
          </a:p>
          <a:p>
            <a:pPr indent="-171496" lvl="0" marL="171496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Therefore: null pipeline is slow, complex pipeline is fast.</a:t>
            </a:r>
          </a:p>
          <a:p>
            <a:pPr indent="-171496" lvl="0" marL="171496" marR="0" rtl="0" algn="l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Hardware classification offload is possible.</a:t>
            </a:r>
          </a:p>
        </p:txBody>
      </p:sp>
      <p:sp>
        <p:nvSpPr>
          <p:cNvPr id="417" name="Shape 417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418" name="Shape 418"/>
          <p:cNvSpPr txBox="1"/>
          <p:nvPr>
            <p:ph idx="10" type="dt"/>
          </p:nvPr>
        </p:nvSpPr>
        <p:spPr>
          <a:xfrm>
            <a:off x="8305800" y="6883400"/>
            <a:ext cx="838200" cy="13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lang="en-US" sz="75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rPr>
              <a:t>CONFIDENTIAL</a:t>
            </a:r>
          </a:p>
        </p:txBody>
      </p:sp>
      <p:sp>
        <p:nvSpPr>
          <p:cNvPr id="419" name="Shape 419"/>
          <p:cNvSpPr txBox="1"/>
          <p:nvPr/>
        </p:nvSpPr>
        <p:spPr>
          <a:xfrm>
            <a:off x="374650" y="1785938"/>
            <a:ext cx="8229600" cy="2934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SzPct val="250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 stages can be cross-producted into 1 stage (see NSDI 2015 paper):</a:t>
            </a:r>
          </a:p>
        </p:txBody>
      </p:sp>
      <p:sp>
        <p:nvSpPr>
          <p:cNvPr id="420" name="Shape 420"/>
          <p:cNvSpPr/>
          <p:nvPr/>
        </p:nvSpPr>
        <p:spPr>
          <a:xfrm>
            <a:off x="1389379" y="2246108"/>
            <a:ext cx="823173" cy="823173"/>
          </a:xfrm>
          <a:prstGeom prst="ellipse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3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data</a:t>
            </a:r>
          </a:p>
        </p:txBody>
      </p:sp>
      <p:sp>
        <p:nvSpPr>
          <p:cNvPr id="421" name="Shape 421"/>
          <p:cNvSpPr/>
          <p:nvPr/>
        </p:nvSpPr>
        <p:spPr>
          <a:xfrm>
            <a:off x="2614451" y="2246108"/>
            <a:ext cx="823173" cy="823173"/>
          </a:xfrm>
          <a:prstGeom prst="ellipse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3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data</a:t>
            </a:r>
          </a:p>
        </p:txBody>
      </p:sp>
      <p:sp>
        <p:nvSpPr>
          <p:cNvPr id="422" name="Shape 422"/>
          <p:cNvSpPr/>
          <p:nvPr/>
        </p:nvSpPr>
        <p:spPr>
          <a:xfrm>
            <a:off x="4161676" y="2246108"/>
            <a:ext cx="823173" cy="823173"/>
          </a:xfrm>
          <a:prstGeom prst="ellipse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3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data</a:t>
            </a:r>
          </a:p>
        </p:txBody>
      </p:sp>
      <p:sp>
        <p:nvSpPr>
          <p:cNvPr id="423" name="Shape 423"/>
          <p:cNvSpPr/>
          <p:nvPr/>
        </p:nvSpPr>
        <p:spPr>
          <a:xfrm>
            <a:off x="5477398" y="2246108"/>
            <a:ext cx="823173" cy="823173"/>
          </a:xfrm>
          <a:prstGeom prst="ellipse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3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data</a:t>
            </a:r>
          </a:p>
        </p:txBody>
      </p:sp>
      <p:sp>
        <p:nvSpPr>
          <p:cNvPr id="424" name="Shape 424"/>
          <p:cNvSpPr/>
          <p:nvPr/>
        </p:nvSpPr>
        <p:spPr>
          <a:xfrm>
            <a:off x="6701915" y="2246108"/>
            <a:ext cx="823173" cy="823173"/>
          </a:xfrm>
          <a:prstGeom prst="ellipse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3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data</a:t>
            </a:r>
          </a:p>
        </p:txBody>
      </p:sp>
      <p:sp>
        <p:nvSpPr>
          <p:cNvPr id="425" name="Shape 425"/>
          <p:cNvSpPr txBox="1"/>
          <p:nvPr/>
        </p:nvSpPr>
        <p:spPr>
          <a:xfrm>
            <a:off x="6306160" y="2509016"/>
            <a:ext cx="413460" cy="2492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</a:p>
        </p:txBody>
      </p:sp>
      <p:sp>
        <p:nvSpPr>
          <p:cNvPr id="426" name="Shape 426"/>
          <p:cNvSpPr txBox="1"/>
          <p:nvPr/>
        </p:nvSpPr>
        <p:spPr>
          <a:xfrm>
            <a:off x="2218141" y="2577501"/>
            <a:ext cx="413460" cy="2492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</a:p>
        </p:txBody>
      </p:sp>
      <p:sp>
        <p:nvSpPr>
          <p:cNvPr id="427" name="Shape 427"/>
          <p:cNvSpPr txBox="1"/>
          <p:nvPr/>
        </p:nvSpPr>
        <p:spPr>
          <a:xfrm>
            <a:off x="5017803" y="2531475"/>
            <a:ext cx="413460" cy="2492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</a:p>
        </p:txBody>
      </p:sp>
      <p:sp>
        <p:nvSpPr>
          <p:cNvPr id="428" name="Shape 428"/>
          <p:cNvSpPr txBox="1"/>
          <p:nvPr/>
        </p:nvSpPr>
        <p:spPr>
          <a:xfrm>
            <a:off x="3526087" y="2531475"/>
            <a:ext cx="523251" cy="2492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×∙∙∙×</a:t>
            </a:r>
          </a:p>
        </p:txBody>
      </p:sp>
      <p:sp>
        <p:nvSpPr>
          <p:cNvPr id="429" name="Shape 429"/>
          <p:cNvSpPr/>
          <p:nvPr/>
        </p:nvSpPr>
        <p:spPr>
          <a:xfrm>
            <a:off x="1379537" y="3319462"/>
            <a:ext cx="4917541" cy="485775"/>
          </a:xfrm>
          <a:prstGeom prst="left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30" name="Shape 430"/>
          <p:cNvCxnSpPr/>
          <p:nvPr/>
        </p:nvCxnSpPr>
        <p:spPr>
          <a:xfrm flipH="1">
            <a:off x="1394837" y="2286000"/>
            <a:ext cx="15654" cy="1577185"/>
          </a:xfrm>
          <a:prstGeom prst="straightConnector1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</p:cxnSp>
      <p:cxnSp>
        <p:nvCxnSpPr>
          <p:cNvPr id="431" name="Shape 431"/>
          <p:cNvCxnSpPr/>
          <p:nvPr/>
        </p:nvCxnSpPr>
        <p:spPr>
          <a:xfrm flipH="1">
            <a:off x="6296951" y="2246643"/>
            <a:ext cx="15654" cy="1577185"/>
          </a:xfrm>
          <a:prstGeom prst="straightConnector1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</p:cxnSp>
      <p:sp>
        <p:nvSpPr>
          <p:cNvPr id="432" name="Shape 432"/>
          <p:cNvSpPr txBox="1"/>
          <p:nvPr/>
        </p:nvSpPr>
        <p:spPr>
          <a:xfrm>
            <a:off x="2416468" y="3683075"/>
            <a:ext cx="2743199" cy="2492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 stages</a:t>
            </a:r>
          </a:p>
        </p:txBody>
      </p:sp>
      <p:pic>
        <p:nvPicPr>
          <p:cNvPr id="433" name="Shape 4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00675" y="3986212"/>
            <a:ext cx="3424625" cy="2059285"/>
          </a:xfrm>
          <a:prstGeom prst="rect">
            <a:avLst/>
          </a:prstGeom>
          <a:noFill/>
          <a:ln>
            <a:noFill/>
          </a:ln>
        </p:spPr>
      </p:pic>
      <p:sp>
        <p:nvSpPr>
          <p:cNvPr id="434" name="Shape 434"/>
          <p:cNvSpPr txBox="1"/>
          <p:nvPr>
            <p:ph idx="2" type="body"/>
          </p:nvPr>
        </p:nvSpPr>
        <p:spPr>
          <a:xfrm>
            <a:off x="457200" y="1206500"/>
            <a:ext cx="8229600" cy="30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/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b="1" i="0" lang="en-US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Some Data-Driven Switches</a:t>
            </a:r>
          </a:p>
        </p:txBody>
      </p:sp>
      <p:sp>
        <p:nvSpPr>
          <p:cNvPr id="441" name="Shape 441"/>
          <p:cNvSpPr txBox="1"/>
          <p:nvPr>
            <p:ph idx="1" type="body"/>
          </p:nvPr>
        </p:nvSpPr>
        <p:spPr>
          <a:xfrm>
            <a:off x="457200" y="1676400"/>
            <a:ext cx="82296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171496" lvl="0" marL="1714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Open vSwitch</a:t>
            </a:r>
          </a:p>
          <a:p>
            <a:pPr indent="-171496" lvl="0" marL="171496" marR="0" rtl="0" algn="l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MidoNet</a:t>
            </a:r>
          </a:p>
        </p:txBody>
      </p:sp>
      <p:sp>
        <p:nvSpPr>
          <p:cNvPr id="442" name="Shape 442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443" name="Shape 443"/>
          <p:cNvSpPr txBox="1"/>
          <p:nvPr>
            <p:ph idx="10" type="dt"/>
          </p:nvPr>
        </p:nvSpPr>
        <p:spPr>
          <a:xfrm>
            <a:off x="8305800" y="6883400"/>
            <a:ext cx="838200" cy="13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lang="en-US" sz="75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rPr>
              <a:t>CONFIDENTIAL</a:t>
            </a:r>
          </a:p>
        </p:txBody>
      </p:sp>
      <p:sp>
        <p:nvSpPr>
          <p:cNvPr id="444" name="Shape 444"/>
          <p:cNvSpPr txBox="1"/>
          <p:nvPr>
            <p:ph idx="2" type="body"/>
          </p:nvPr>
        </p:nvSpPr>
        <p:spPr>
          <a:xfrm>
            <a:off x="457200" y="1206500"/>
            <a:ext cx="8229600" cy="30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hape 450"/>
          <p:cNvSpPr txBox="1"/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b="1" i="0" lang="en-US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Code-Driven </a:t>
            </a:r>
            <a:r>
              <a:rPr b="1" i="0" lang="en-US" sz="24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↔</a:t>
            </a:r>
            <a:r>
              <a:rPr b="1" i="0" lang="en-US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 Data-Driven Crossover</a:t>
            </a:r>
          </a:p>
        </p:txBody>
      </p:sp>
      <p:sp>
        <p:nvSpPr>
          <p:cNvPr id="451" name="Shape 451"/>
          <p:cNvSpPr txBox="1"/>
          <p:nvPr>
            <p:ph idx="1" type="body"/>
          </p:nvPr>
        </p:nvSpPr>
        <p:spPr>
          <a:xfrm>
            <a:off x="457200" y="1676400"/>
            <a:ext cx="82296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 we combine the strengths of both approaches?</a:t>
            </a:r>
          </a:p>
          <a:p>
            <a:pPr indent="0" lvl="0" marL="0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Code-Driven:</a:t>
            </a:r>
          </a:p>
          <a:p>
            <a:pPr indent="0" lvl="0" marL="0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+Low fixed overhead</a:t>
            </a:r>
          </a:p>
          <a:p>
            <a:pPr indent="0" lvl="0" marL="0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+Flexibility.</a:t>
            </a:r>
          </a:p>
          <a:p>
            <a:pPr indent="0" lvl="0" marL="0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Data-Driven:</a:t>
            </a:r>
          </a:p>
          <a:p>
            <a:pPr indent="0" lvl="0" marL="0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+Low per-stage overhead.</a:t>
            </a:r>
          </a:p>
          <a:p>
            <a:pPr indent="0" lvl="0" marL="0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+Common parser.</a:t>
            </a:r>
          </a:p>
          <a:p>
            <a:pPr indent="0" lvl="0" marL="0" marR="0" rtl="0" algn="l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 don't have a complete answer but I have some thoughts.</a:t>
            </a:r>
          </a:p>
        </p:txBody>
      </p:sp>
      <p:sp>
        <p:nvSpPr>
          <p:cNvPr id="452" name="Shape 452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453" name="Shape 453"/>
          <p:cNvSpPr txBox="1"/>
          <p:nvPr>
            <p:ph idx="10" type="dt"/>
          </p:nvPr>
        </p:nvSpPr>
        <p:spPr>
          <a:xfrm>
            <a:off x="8305800" y="6883400"/>
            <a:ext cx="838200" cy="13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lang="en-US" sz="75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rPr>
              <a:t>CONFIDENTIAL</a:t>
            </a:r>
          </a:p>
        </p:txBody>
      </p:sp>
      <p:sp>
        <p:nvSpPr>
          <p:cNvPr id="454" name="Shape 454"/>
          <p:cNvSpPr txBox="1"/>
          <p:nvPr>
            <p:ph idx="2" type="body"/>
          </p:nvPr>
        </p:nvSpPr>
        <p:spPr>
          <a:xfrm>
            <a:off x="457200" y="1206500"/>
            <a:ext cx="8229600" cy="30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Shape 460"/>
          <p:cNvSpPr txBox="1"/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b="1" i="0" lang="en-US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Code-Driven </a:t>
            </a:r>
            <a:r>
              <a:rPr b="0" i="0" lang="en-US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→</a:t>
            </a:r>
            <a:r>
              <a:rPr b="1" i="0" lang="en-US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 Data-Driven</a:t>
            </a:r>
          </a:p>
        </p:txBody>
      </p:sp>
      <p:sp>
        <p:nvSpPr>
          <p:cNvPr id="461" name="Shape 461"/>
          <p:cNvSpPr txBox="1"/>
          <p:nvPr>
            <p:ph idx="1" type="body"/>
          </p:nvPr>
        </p:nvSpPr>
        <p:spPr>
          <a:xfrm>
            <a:off x="457200" y="1676400"/>
            <a:ext cx="82296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Are you skeptical?</a:t>
            </a: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"If a data-driven pipeline is faster than a code-driven pipeline, for some application, then the code-driven pipeline code is badly written."</a:t>
            </a: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But I have two data points:</a:t>
            </a:r>
          </a:p>
          <a:p>
            <a:pPr indent="-342900" lvl="0" marL="34290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90000"/>
              <a:buFont typeface="Arial"/>
              <a:buAutoNum type="arabicPeriod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VSphere Distributed Switch</a:t>
            </a:r>
          </a:p>
          <a:p>
            <a:pPr indent="-342900" lvl="0" marL="342900" marR="0" rtl="0" algn="ctr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SzPct val="90000"/>
              <a:buFont typeface="Arial"/>
              <a:buAutoNum type="arabicPeriod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VMware NSX Edge </a:t>
            </a:r>
          </a:p>
        </p:txBody>
      </p:sp>
      <p:sp>
        <p:nvSpPr>
          <p:cNvPr id="462" name="Shape 462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463" name="Shape 463"/>
          <p:cNvSpPr txBox="1"/>
          <p:nvPr>
            <p:ph idx="10" type="dt"/>
          </p:nvPr>
        </p:nvSpPr>
        <p:spPr>
          <a:xfrm>
            <a:off x="8305800" y="6883400"/>
            <a:ext cx="838200" cy="13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lang="en-US" sz="75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rPr>
              <a:t>CONFIDENTIAL</a:t>
            </a:r>
          </a:p>
        </p:txBody>
      </p:sp>
      <p:sp>
        <p:nvSpPr>
          <p:cNvPr id="464" name="Shape 464"/>
          <p:cNvSpPr txBox="1"/>
          <p:nvPr>
            <p:ph idx="2" type="body"/>
          </p:nvPr>
        </p:nvSpPr>
        <p:spPr>
          <a:xfrm>
            <a:off x="457200" y="1206500"/>
            <a:ext cx="8229600" cy="30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Shape 470"/>
          <p:cNvSpPr txBox="1"/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b="1" i="0" lang="en-US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Data-Driven → Code-Driven</a:t>
            </a:r>
          </a:p>
        </p:txBody>
      </p:sp>
      <p:sp>
        <p:nvSpPr>
          <p:cNvPr id="471" name="Shape 471"/>
          <p:cNvSpPr txBox="1"/>
          <p:nvPr>
            <p:ph idx="1" type="body"/>
          </p:nvPr>
        </p:nvSpPr>
        <p:spPr>
          <a:xfrm>
            <a:off x="457200" y="1676400"/>
            <a:ext cx="82296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Attack sources of fixed overhead:</a:t>
            </a:r>
          </a:p>
          <a:p>
            <a:pPr indent="-171496" lvl="0" marL="171496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 of parsing, by parsing less.</a:t>
            </a:r>
          </a:p>
          <a:p>
            <a:pPr indent="-171496" lvl="0" marL="171496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 of classification, by hardware offload (which can really be real on common hardware).</a:t>
            </a:r>
          </a:p>
          <a:p>
            <a:pPr indent="0" lvl="0" marL="0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Increase flexibility:</a:t>
            </a:r>
          </a:p>
          <a:p>
            <a:pPr indent="-171496" lvl="0" marL="171496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Integrate arbitrary code, via eBPF/P4.</a:t>
            </a:r>
          </a:p>
          <a:p>
            <a:pPr indent="-171496" lvl="0" marL="171496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Integrate external code, e.g. kernel conntrack, NAT.</a:t>
            </a:r>
          </a:p>
          <a:p>
            <a:pPr indent="-171496" lvl="0" marL="171496" marR="0" rtl="0" algn="l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Integrate into pipelines of middleboxes: SoftFlow.</a:t>
            </a:r>
          </a:p>
        </p:txBody>
      </p:sp>
      <p:sp>
        <p:nvSpPr>
          <p:cNvPr id="472" name="Shape 472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473" name="Shape 473"/>
          <p:cNvSpPr txBox="1"/>
          <p:nvPr>
            <p:ph idx="10" type="dt"/>
          </p:nvPr>
        </p:nvSpPr>
        <p:spPr>
          <a:xfrm>
            <a:off x="8305800" y="6883400"/>
            <a:ext cx="838200" cy="13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lang="en-US" sz="75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rPr>
              <a:t>CONFIDENTIAL</a:t>
            </a:r>
          </a:p>
        </p:txBody>
      </p:sp>
      <p:sp>
        <p:nvSpPr>
          <p:cNvPr id="474" name="Shape 474"/>
          <p:cNvSpPr txBox="1"/>
          <p:nvPr>
            <p:ph idx="2" type="body"/>
          </p:nvPr>
        </p:nvSpPr>
        <p:spPr>
          <a:xfrm>
            <a:off x="457200" y="1206500"/>
            <a:ext cx="8229600" cy="30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Shape 480"/>
          <p:cNvSpPr txBox="1"/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b="1" i="0" lang="en-US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Conclusion</a:t>
            </a:r>
          </a:p>
        </p:txBody>
      </p:sp>
      <p:sp>
        <p:nvSpPr>
          <p:cNvPr id="481" name="Shape 481"/>
          <p:cNvSpPr txBox="1"/>
          <p:nvPr>
            <p:ph idx="1" type="body"/>
          </p:nvPr>
        </p:nvSpPr>
        <p:spPr>
          <a:xfrm>
            <a:off x="457200" y="1676400"/>
            <a:ext cx="82296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Two seemingly different software switch pipelines,</a:t>
            </a: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"code-driven" and "data-driven," may ultimately move</a:t>
            </a: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closer to one another than they started out.</a:t>
            </a:r>
          </a:p>
        </p:txBody>
      </p:sp>
      <p:sp>
        <p:nvSpPr>
          <p:cNvPr id="482" name="Shape 482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483" name="Shape 483"/>
          <p:cNvSpPr txBox="1"/>
          <p:nvPr>
            <p:ph idx="10" type="dt"/>
          </p:nvPr>
        </p:nvSpPr>
        <p:spPr>
          <a:xfrm>
            <a:off x="8305800" y="6883400"/>
            <a:ext cx="838200" cy="13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lang="en-US" sz="75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rPr>
              <a:t>CONFIDENTIAL</a:t>
            </a:r>
          </a:p>
        </p:txBody>
      </p:sp>
      <p:sp>
        <p:nvSpPr>
          <p:cNvPr id="484" name="Shape 484"/>
          <p:cNvSpPr txBox="1"/>
          <p:nvPr>
            <p:ph idx="2" type="body"/>
          </p:nvPr>
        </p:nvSpPr>
        <p:spPr>
          <a:xfrm>
            <a:off x="457200" y="1206500"/>
            <a:ext cx="8229600" cy="30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9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Shape 490"/>
          <p:cNvSpPr txBox="1"/>
          <p:nvPr>
            <p:ph type="title"/>
          </p:nvPr>
        </p:nvSpPr>
        <p:spPr>
          <a:xfrm>
            <a:off x="461166" y="1676400"/>
            <a:ext cx="54863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b="1" i="0" lang="en-US" sz="27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</a:p>
        </p:txBody>
      </p:sp>
      <p:sp>
        <p:nvSpPr>
          <p:cNvPr id="491" name="Shape 491"/>
          <p:cNvSpPr txBox="1"/>
          <p:nvPr>
            <p:ph idx="1" type="body"/>
          </p:nvPr>
        </p:nvSpPr>
        <p:spPr>
          <a:xfrm>
            <a:off x="457199" y="3276600"/>
            <a:ext cx="5486399" cy="60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 Pfaff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SzPct val="25000"/>
              <a:buFont typeface="Arial"/>
              <a:buNone/>
            </a:pPr>
            <a:r>
              <a:rPr lang="en-US"/>
              <a:t>blp@ovn.org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SzPct val="250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SzPct val="25000"/>
              <a:buFont typeface="Arial"/>
              <a:buNone/>
            </a:pPr>
            <a:r>
              <a:rPr lang="en-US"/>
              <a:t>For more information about Open vSwitch,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SzPct val="25000"/>
              <a:buFont typeface="Arial"/>
              <a:buNone/>
            </a:pPr>
            <a:r>
              <a:rPr lang="en-US"/>
              <a:t>please visit openvswitch.org.</a:t>
            </a:r>
          </a:p>
        </p:txBody>
      </p:sp>
      <p:sp>
        <p:nvSpPr>
          <p:cNvPr id="492" name="Shape 492"/>
          <p:cNvSpPr txBox="1"/>
          <p:nvPr>
            <p:ph idx="12" type="sldNum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</p:spPr>
        <p:txBody>
          <a:bodyPr anchorCtr="0" anchor="ctr" bIns="0" lIns="0" rIns="0" tIns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/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b="1" i="0" lang="en-US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Agenda</a:t>
            </a:r>
          </a:p>
        </p:txBody>
      </p:sp>
      <p:graphicFrame>
        <p:nvGraphicFramePr>
          <p:cNvPr id="293" name="Shape 293"/>
          <p:cNvGraphicFramePr/>
          <p:nvPr/>
        </p:nvGraphicFramePr>
        <p:xfrm>
          <a:off x="1828800" y="2034176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{8235AFE0-E0D1-442B-92CB-41885EBFA7EB}</a:tableStyleId>
              </a:tblPr>
              <a:tblGrid>
                <a:gridCol w="762000"/>
                <a:gridCol w="4724400"/>
              </a:tblGrid>
              <a:tr h="480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u="none" cap="none" strike="noStrike">
                          <a:solidFill>
                            <a:srgbClr val="0095D3"/>
                          </a:solidFill>
                        </a:rPr>
                        <a:t>1</a:t>
                      </a:r>
                    </a:p>
                  </a:txBody>
                  <a:tcPr marT="102900" marB="102900" marR="137150" marL="1371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19050">
                      <a:solidFill>
                        <a:schemeClr val="l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chemeClr val="l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500" u="none" cap="none" strike="noStrike">
                          <a:solidFill>
                            <a:srgbClr val="71707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 Point</a:t>
                      </a:r>
                    </a:p>
                  </a:txBody>
                  <a:tcPr marT="102900" marB="102900" marR="137150" marL="274325" anchor="ctr"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chemeClr val="l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chemeClr val="l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80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u="none" cap="none" strike="noStrike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 marT="102900" marB="102900" marR="137150" marL="1371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19050">
                      <a:solidFill>
                        <a:schemeClr val="l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chemeClr val="l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500" u="none" cap="none" strike="noStrike"/>
                        <a:t>Definitions and Distractions</a:t>
                      </a:r>
                    </a:p>
                  </a:txBody>
                  <a:tcPr marT="102900" marB="102900" marR="137150" marL="274325" anchor="ctr"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chemeClr val="l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chemeClr val="l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80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u="none" cap="none" strike="noStrike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 marT="102900" marB="102900" marR="137150" marL="1371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19050">
                      <a:solidFill>
                        <a:schemeClr val="l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chemeClr val="l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500" u="none" cap="none" strike="noStrike"/>
                        <a:t>Code-Driven Switches</a:t>
                      </a:r>
                    </a:p>
                  </a:txBody>
                  <a:tcPr marT="102900" marB="102900" marR="137150" marL="274325" anchor="ctr"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chemeClr val="l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chemeClr val="l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80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u="none" cap="none" strike="noStrike">
                          <a:solidFill>
                            <a:schemeClr val="accent1"/>
                          </a:solidFill>
                        </a:rPr>
                        <a:t>4</a:t>
                      </a:r>
                    </a:p>
                  </a:txBody>
                  <a:tcPr marT="102900" marB="102900" marR="137150" marL="1371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19050">
                      <a:solidFill>
                        <a:schemeClr val="l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chemeClr val="l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500" u="none" cap="none" strike="noStrike"/>
                        <a:t>Data-Driven Switches</a:t>
                      </a:r>
                    </a:p>
                  </a:txBody>
                  <a:tcPr marT="102900" marB="102900" marR="137150" marL="274325" anchor="ctr"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chemeClr val="l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chemeClr val="l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80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u="none" cap="none" strike="noStrike">
                          <a:solidFill>
                            <a:schemeClr val="accent1"/>
                          </a:solidFill>
                        </a:rPr>
                        <a:t>5</a:t>
                      </a:r>
                    </a:p>
                  </a:txBody>
                  <a:tcPr marT="102900" marB="102900" marR="137150" marL="1371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19050">
                      <a:solidFill>
                        <a:schemeClr val="l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chemeClr val="l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500" u="none" cap="none" strike="noStrike"/>
                        <a:t>Code-Driven </a:t>
                      </a:r>
                      <a:r>
                        <a:rPr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→ Data-Driven</a:t>
                      </a:r>
                    </a:p>
                  </a:txBody>
                  <a:tcPr marT="102900" marB="102900" marR="137150" marL="274325" anchor="ctr"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chemeClr val="l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9050">
                      <a:solidFill>
                        <a:schemeClr val="l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80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u="none" cap="none" strike="noStrike">
                          <a:solidFill>
                            <a:schemeClr val="accent1"/>
                          </a:solidFill>
                        </a:rPr>
                        <a:t>6</a:t>
                      </a:r>
                    </a:p>
                  </a:txBody>
                  <a:tcPr marT="102900" marB="102900" marR="137150" marL="1371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19050">
                      <a:solidFill>
                        <a:schemeClr val="l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500" u="none" cap="none" strike="noStrike"/>
                        <a:t>Data-Driven </a:t>
                      </a:r>
                      <a:r>
                        <a:rPr lang="en-US" sz="15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→ Code-Driven</a:t>
                      </a:r>
                    </a:p>
                  </a:txBody>
                  <a:tcPr marT="102900" marB="102900" marR="137150" marL="274325" anchor="ctr"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9050">
                      <a:solidFill>
                        <a:schemeClr val="lt2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sp>
        <p:nvSpPr>
          <p:cNvPr id="294" name="Shape 294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295" name="Shape 295"/>
          <p:cNvSpPr txBox="1"/>
          <p:nvPr>
            <p:ph idx="1" type="body"/>
          </p:nvPr>
        </p:nvSpPr>
        <p:spPr>
          <a:xfrm>
            <a:off x="457200" y="1371600"/>
            <a:ext cx="8229600" cy="4648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/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b="1" i="0" lang="en-US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The Point</a:t>
            </a:r>
          </a:p>
        </p:txBody>
      </p:sp>
      <p:sp>
        <p:nvSpPr>
          <p:cNvPr id="302" name="Shape 302"/>
          <p:cNvSpPr txBox="1"/>
          <p:nvPr>
            <p:ph idx="1" type="body"/>
          </p:nvPr>
        </p:nvSpPr>
        <p:spPr>
          <a:xfrm>
            <a:off x="457200" y="1371600"/>
            <a:ext cx="82296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There are two main ways to build software switches:</a:t>
            </a: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"code-driven"</a:t>
            </a: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"data-driven"</a:t>
            </a: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Usually, these are considered to be alternatives.</a:t>
            </a:r>
          </a:p>
          <a:p>
            <a:pPr indent="0" lvl="0" marL="0" marR="0" rtl="0" algn="ctr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They can actually be complementary.</a:t>
            </a:r>
          </a:p>
        </p:txBody>
      </p:sp>
      <p:sp>
        <p:nvSpPr>
          <p:cNvPr id="303" name="Shape 303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/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b="1" i="0" lang="en-US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What's a Software Switch?</a:t>
            </a:r>
          </a:p>
        </p:txBody>
      </p:sp>
      <p:sp>
        <p:nvSpPr>
          <p:cNvPr id="310" name="Shape 310"/>
          <p:cNvSpPr txBox="1"/>
          <p:nvPr>
            <p:ph idx="1" type="body"/>
          </p:nvPr>
        </p:nvSpPr>
        <p:spPr>
          <a:xfrm>
            <a:off x="457200" y="1371600"/>
            <a:ext cx="82296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171496" lvl="0" marL="1714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software switch forwards Ethernet packets among physical or virtual ports.</a:t>
            </a:r>
          </a:p>
          <a:p>
            <a:pPr indent="-171496" lvl="0" marL="171496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Necessary for VMs to share physical Ethernet ports.</a:t>
            </a:r>
          </a:p>
          <a:p>
            <a:pPr indent="-171496" lvl="0" marL="171496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 old idea.</a:t>
            </a:r>
          </a:p>
          <a:p>
            <a:pPr indent="-171496" lvl="0" marL="171496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Many exist today, including the following developed at VMware </a:t>
            </a:r>
            <a:r>
              <a:rPr lang="en-US"/>
              <a:t>(and many others)</a:t>
            </a: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indent="-176686" lvl="1" marL="583086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SzPct val="86785"/>
              <a:buFont typeface="Arial"/>
              <a:buChar char="–"/>
            </a:pPr>
            <a:r>
              <a:rPr b="0" i="0" lang="en-US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vSphere Distributed Switch (VDS)</a:t>
            </a:r>
          </a:p>
          <a:p>
            <a:pPr indent="-176686" lvl="1" marL="583086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SzPct val="86785"/>
              <a:buFont typeface="Arial"/>
              <a:buChar char="–"/>
            </a:pPr>
            <a:r>
              <a:rPr b="0" i="0" lang="en-US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NSX Edge Switch</a:t>
            </a:r>
          </a:p>
          <a:p>
            <a:pPr indent="-176686" lvl="1" marL="583086" marR="0" rtl="0" algn="l">
              <a:lnSpc>
                <a:spcPct val="90000"/>
              </a:lnSpc>
              <a:spcBef>
                <a:spcPts val="600"/>
              </a:spcBef>
              <a:buClr>
                <a:srgbClr val="A8A8AB"/>
              </a:buClr>
              <a:buSzPct val="86785"/>
              <a:buFont typeface="Arial"/>
              <a:buChar char="–"/>
            </a:pPr>
            <a:r>
              <a:rPr b="0" i="0" lang="en-US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Open vSwitch</a:t>
            </a:r>
          </a:p>
        </p:txBody>
      </p:sp>
      <p:sp>
        <p:nvSpPr>
          <p:cNvPr id="311" name="Shape 311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312" name="Shape 312"/>
          <p:cNvSpPr/>
          <p:nvPr/>
        </p:nvSpPr>
        <p:spPr>
          <a:xfrm>
            <a:off x="3622121" y="3968669"/>
            <a:ext cx="1842300" cy="667200"/>
          </a:xfrm>
          <a:prstGeom prst="rect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3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Software Switch</a:t>
            </a:r>
          </a:p>
        </p:txBody>
      </p:sp>
      <p:cxnSp>
        <p:nvCxnSpPr>
          <p:cNvPr id="313" name="Shape 313"/>
          <p:cNvCxnSpPr/>
          <p:nvPr/>
        </p:nvCxnSpPr>
        <p:spPr>
          <a:xfrm>
            <a:off x="5469712" y="4298381"/>
            <a:ext cx="985200" cy="12900"/>
          </a:xfrm>
          <a:prstGeom prst="straightConnector1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</p:cxnSp>
      <p:cxnSp>
        <p:nvCxnSpPr>
          <p:cNvPr id="314" name="Shape 314"/>
          <p:cNvCxnSpPr/>
          <p:nvPr/>
        </p:nvCxnSpPr>
        <p:spPr>
          <a:xfrm>
            <a:off x="2636649" y="4288243"/>
            <a:ext cx="985200" cy="12900"/>
          </a:xfrm>
          <a:prstGeom prst="straightConnector1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</p:cxnSp>
      <p:sp>
        <p:nvSpPr>
          <p:cNvPr id="315" name="Shape 315"/>
          <p:cNvSpPr txBox="1"/>
          <p:nvPr/>
        </p:nvSpPr>
        <p:spPr>
          <a:xfrm>
            <a:off x="6359254" y="4176641"/>
            <a:ext cx="838200" cy="2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VM1</a:t>
            </a:r>
          </a:p>
        </p:txBody>
      </p:sp>
      <p:sp>
        <p:nvSpPr>
          <p:cNvPr id="316" name="Shape 316"/>
          <p:cNvSpPr txBox="1"/>
          <p:nvPr/>
        </p:nvSpPr>
        <p:spPr>
          <a:xfrm>
            <a:off x="1946540" y="4176641"/>
            <a:ext cx="838200" cy="2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VM2</a:t>
            </a:r>
          </a:p>
        </p:txBody>
      </p:sp>
      <p:cxnSp>
        <p:nvCxnSpPr>
          <p:cNvPr id="317" name="Shape 317"/>
          <p:cNvCxnSpPr/>
          <p:nvPr/>
        </p:nvCxnSpPr>
        <p:spPr>
          <a:xfrm flipH="1" rot="10800000">
            <a:off x="4526521" y="4681508"/>
            <a:ext cx="12600" cy="645600"/>
          </a:xfrm>
          <a:prstGeom prst="straightConnector1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</p:cxnSp>
      <p:sp>
        <p:nvSpPr>
          <p:cNvPr id="318" name="Shape 318"/>
          <p:cNvSpPr txBox="1"/>
          <p:nvPr/>
        </p:nvSpPr>
        <p:spPr>
          <a:xfrm>
            <a:off x="4110423" y="5321430"/>
            <a:ext cx="838200" cy="2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eth0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/>
          <p:nvPr>
            <p:ph type="title"/>
          </p:nvPr>
        </p:nvSpPr>
        <p:spPr>
          <a:xfrm>
            <a:off x="457200" y="330200"/>
            <a:ext cx="8229600" cy="81279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b="1" i="0" lang="en-US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Distractions</a:t>
            </a:r>
          </a:p>
        </p:txBody>
      </p:sp>
      <p:sp>
        <p:nvSpPr>
          <p:cNvPr id="325" name="Shape 325"/>
          <p:cNvSpPr txBox="1"/>
          <p:nvPr>
            <p:ph idx="1" type="body"/>
          </p:nvPr>
        </p:nvSpPr>
        <p:spPr>
          <a:xfrm>
            <a:off x="457200" y="1371600"/>
            <a:ext cx="82296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These choices affect implementation and performance, but they are not related to the architectural distinction I'm talking about.</a:t>
            </a:r>
          </a:p>
          <a:p>
            <a:pPr indent="-171496" lvl="0" marL="171496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Kernel vs. Userspace</a:t>
            </a:r>
          </a:p>
          <a:p>
            <a:pPr indent="-174091" lvl="1" marL="377291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SzPct val="86785"/>
              <a:buFont typeface="Arial"/>
              <a:buChar char="–"/>
            </a:pPr>
            <a:r>
              <a:rPr b="0" i="0" lang="en-US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All-kernel</a:t>
            </a:r>
          </a:p>
          <a:p>
            <a:pPr indent="-174091" lvl="1" marL="377291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SzPct val="86785"/>
              <a:buFont typeface="Arial"/>
              <a:buChar char="–"/>
            </a:pPr>
            <a:r>
              <a:rPr b="0" i="0" lang="en-US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All-userspace</a:t>
            </a:r>
          </a:p>
          <a:p>
            <a:pPr indent="-174091" lvl="1" marL="377291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SzPct val="86785"/>
              <a:buFont typeface="Arial"/>
              <a:buChar char="–"/>
            </a:pPr>
            <a:r>
              <a:rPr b="0" i="0" lang="en-US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Mix</a:t>
            </a:r>
          </a:p>
          <a:p>
            <a:pPr indent="-171496" lvl="0" marL="171496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Packet I/O method</a:t>
            </a:r>
          </a:p>
          <a:p>
            <a:pPr indent="-174091" lvl="1" marL="377291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SzPct val="86785"/>
              <a:buFont typeface="Arial"/>
              <a:buChar char="–"/>
            </a:pPr>
            <a:r>
              <a:rPr b="0" i="0" lang="en-US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Custom kernel module</a:t>
            </a:r>
          </a:p>
          <a:p>
            <a:pPr indent="-174091" lvl="1" marL="377291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SzPct val="86785"/>
              <a:buFont typeface="Arial"/>
              <a:buChar char="–"/>
            </a:pPr>
            <a:r>
              <a:rPr b="0" i="0" lang="en-US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AF_PACKET sockets</a:t>
            </a:r>
          </a:p>
          <a:p>
            <a:pPr indent="-174091" lvl="1" marL="377291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SzPct val="86785"/>
              <a:buFont typeface="Arial"/>
              <a:buChar char="–"/>
            </a:pPr>
            <a:r>
              <a:rPr b="0" i="0" lang="en-US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DPDK (kernel or userspace)</a:t>
            </a:r>
          </a:p>
          <a:p>
            <a:pPr indent="-174091" lvl="1" marL="377291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A8A8AB"/>
              </a:buClr>
              <a:buSzPct val="86785"/>
              <a:buFont typeface="Arial"/>
              <a:buChar char="–"/>
            </a:pPr>
            <a:r>
              <a:rPr b="0" i="0" lang="en-US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Netmap</a:t>
            </a:r>
          </a:p>
          <a:p>
            <a:pPr indent="0" lvl="0" marL="0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It's unfair to compare software switches against packet I/O methods, but advocates of packet I/O methods often do it.</a:t>
            </a:r>
          </a:p>
          <a:p>
            <a:pPr indent="0" lvl="0" marL="0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900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SzPct val="900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Shape 326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 txBox="1"/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b="1" i="0" lang="en-US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Code-Driven Switch Pipeline</a:t>
            </a:r>
          </a:p>
        </p:txBody>
      </p:sp>
      <p:sp>
        <p:nvSpPr>
          <p:cNvPr id="333" name="Shape 333"/>
          <p:cNvSpPr txBox="1"/>
          <p:nvPr>
            <p:ph idx="1" type="body"/>
          </p:nvPr>
        </p:nvSpPr>
        <p:spPr>
          <a:xfrm>
            <a:off x="457200" y="4927025"/>
            <a:ext cx="82296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171496" lvl="0" marL="1714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Obvious</a:t>
            </a:r>
          </a:p>
          <a:p>
            <a:pPr indent="-171496" lvl="0" marL="171496" marR="0" rtl="0" algn="l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Loose coupling</a:t>
            </a:r>
          </a:p>
        </p:txBody>
      </p:sp>
      <p:sp>
        <p:nvSpPr>
          <p:cNvPr id="334" name="Shape 334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335" name="Shape 335"/>
          <p:cNvSpPr txBox="1"/>
          <p:nvPr>
            <p:ph idx="10" type="dt"/>
          </p:nvPr>
        </p:nvSpPr>
        <p:spPr>
          <a:xfrm>
            <a:off x="8305800" y="6883400"/>
            <a:ext cx="838200" cy="13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lang="en-US" sz="75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rPr>
              <a:t>CONFIDENTIAL</a:t>
            </a:r>
          </a:p>
        </p:txBody>
      </p:sp>
      <p:sp>
        <p:nvSpPr>
          <p:cNvPr id="336" name="Shape 336"/>
          <p:cNvSpPr txBox="1"/>
          <p:nvPr/>
        </p:nvSpPr>
        <p:spPr>
          <a:xfrm>
            <a:off x="374650" y="1785938"/>
            <a:ext cx="8229600" cy="3296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SzPct val="250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Executes series of code fragments ("stages") per packet.</a:t>
            </a:r>
          </a:p>
        </p:txBody>
      </p:sp>
      <p:sp>
        <p:nvSpPr>
          <p:cNvPr id="337" name="Shape 337"/>
          <p:cNvSpPr/>
          <p:nvPr/>
        </p:nvSpPr>
        <p:spPr>
          <a:xfrm>
            <a:off x="2098432" y="3093002"/>
            <a:ext cx="823173" cy="823173"/>
          </a:xfrm>
          <a:prstGeom prst="ellipse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3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code</a:t>
            </a:r>
          </a:p>
        </p:txBody>
      </p:sp>
      <p:sp>
        <p:nvSpPr>
          <p:cNvPr id="338" name="Shape 338"/>
          <p:cNvSpPr/>
          <p:nvPr/>
        </p:nvSpPr>
        <p:spPr>
          <a:xfrm>
            <a:off x="3323503" y="3093002"/>
            <a:ext cx="823173" cy="823173"/>
          </a:xfrm>
          <a:prstGeom prst="ellipse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3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code</a:t>
            </a:r>
          </a:p>
        </p:txBody>
      </p:sp>
      <p:sp>
        <p:nvSpPr>
          <p:cNvPr id="339" name="Shape 339"/>
          <p:cNvSpPr/>
          <p:nvPr/>
        </p:nvSpPr>
        <p:spPr>
          <a:xfrm>
            <a:off x="4593858" y="2264519"/>
            <a:ext cx="823173" cy="823173"/>
          </a:xfrm>
          <a:prstGeom prst="ellipse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3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code</a:t>
            </a:r>
          </a:p>
        </p:txBody>
      </p:sp>
      <p:sp>
        <p:nvSpPr>
          <p:cNvPr id="340" name="Shape 340"/>
          <p:cNvSpPr/>
          <p:nvPr/>
        </p:nvSpPr>
        <p:spPr>
          <a:xfrm>
            <a:off x="4564173" y="3921485"/>
            <a:ext cx="823173" cy="823173"/>
          </a:xfrm>
          <a:prstGeom prst="ellipse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3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code</a:t>
            </a:r>
          </a:p>
        </p:txBody>
      </p:sp>
      <p:sp>
        <p:nvSpPr>
          <p:cNvPr id="341" name="Shape 341"/>
          <p:cNvSpPr/>
          <p:nvPr/>
        </p:nvSpPr>
        <p:spPr>
          <a:xfrm>
            <a:off x="6011489" y="3093002"/>
            <a:ext cx="823173" cy="823173"/>
          </a:xfrm>
          <a:prstGeom prst="ellipse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3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code</a:t>
            </a:r>
          </a:p>
        </p:txBody>
      </p:sp>
      <p:cxnSp>
        <p:nvCxnSpPr>
          <p:cNvPr id="342" name="Shape 342"/>
          <p:cNvCxnSpPr/>
          <p:nvPr/>
        </p:nvCxnSpPr>
        <p:spPr>
          <a:xfrm flipH="1" rot="10800000">
            <a:off x="974312" y="3498039"/>
            <a:ext cx="1126195" cy="15341"/>
          </a:xfrm>
          <a:prstGeom prst="straightConnector1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lg" w="lg" type="stealth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</p:cxnSp>
      <p:sp>
        <p:nvSpPr>
          <p:cNvPr id="343" name="Shape 343"/>
          <p:cNvSpPr txBox="1"/>
          <p:nvPr/>
        </p:nvSpPr>
        <p:spPr>
          <a:xfrm>
            <a:off x="945937" y="3295516"/>
            <a:ext cx="1021045" cy="2492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ingress</a:t>
            </a:r>
          </a:p>
        </p:txBody>
      </p:sp>
      <p:cxnSp>
        <p:nvCxnSpPr>
          <p:cNvPr id="344" name="Shape 344"/>
          <p:cNvCxnSpPr/>
          <p:nvPr/>
        </p:nvCxnSpPr>
        <p:spPr>
          <a:xfrm>
            <a:off x="2883659" y="3494960"/>
            <a:ext cx="453977" cy="3068"/>
          </a:xfrm>
          <a:prstGeom prst="straightConnector1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lg" w="lg" type="stealth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</p:cxnSp>
      <p:cxnSp>
        <p:nvCxnSpPr>
          <p:cNvPr id="345" name="Shape 345"/>
          <p:cNvCxnSpPr/>
          <p:nvPr/>
        </p:nvCxnSpPr>
        <p:spPr>
          <a:xfrm flipH="1" rot="10800000">
            <a:off x="4172798" y="2721721"/>
            <a:ext cx="380308" cy="760977"/>
          </a:xfrm>
          <a:prstGeom prst="straightConnector1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lg" w="lg" type="stealth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</p:cxnSp>
      <p:cxnSp>
        <p:nvCxnSpPr>
          <p:cNvPr id="346" name="Shape 346"/>
          <p:cNvCxnSpPr/>
          <p:nvPr/>
        </p:nvCxnSpPr>
        <p:spPr>
          <a:xfrm>
            <a:off x="4156814" y="3513382"/>
            <a:ext cx="398726" cy="822345"/>
          </a:xfrm>
          <a:prstGeom prst="straightConnector1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lg" w="lg" type="stealth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</p:cxnSp>
      <p:cxnSp>
        <p:nvCxnSpPr>
          <p:cNvPr id="347" name="Shape 347"/>
          <p:cNvCxnSpPr/>
          <p:nvPr/>
        </p:nvCxnSpPr>
        <p:spPr>
          <a:xfrm>
            <a:off x="5406685" y="2709447"/>
            <a:ext cx="592105" cy="776318"/>
          </a:xfrm>
          <a:prstGeom prst="straightConnector1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lg" w="lg" type="stealth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</p:cxnSp>
      <p:cxnSp>
        <p:nvCxnSpPr>
          <p:cNvPr id="348" name="Shape 348"/>
          <p:cNvCxnSpPr/>
          <p:nvPr/>
        </p:nvCxnSpPr>
        <p:spPr>
          <a:xfrm flipH="1" rot="10800000">
            <a:off x="5379012" y="3467355"/>
            <a:ext cx="592103" cy="917468"/>
          </a:xfrm>
          <a:prstGeom prst="straightConnector1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lg" w="lg" type="stealth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</p:cxnSp>
      <p:cxnSp>
        <p:nvCxnSpPr>
          <p:cNvPr id="349" name="Shape 349"/>
          <p:cNvCxnSpPr/>
          <p:nvPr/>
        </p:nvCxnSpPr>
        <p:spPr>
          <a:xfrm flipH="1" rot="10800000">
            <a:off x="6823093" y="3479628"/>
            <a:ext cx="1126195" cy="15341"/>
          </a:xfrm>
          <a:prstGeom prst="straightConnector1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lg" w="lg" type="stealth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</p:cxnSp>
      <p:sp>
        <p:nvSpPr>
          <p:cNvPr id="350" name="Shape 350"/>
          <p:cNvSpPr txBox="1"/>
          <p:nvPr/>
        </p:nvSpPr>
        <p:spPr>
          <a:xfrm>
            <a:off x="6795478" y="3267906"/>
            <a:ext cx="1021045" cy="2492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egress</a:t>
            </a:r>
          </a:p>
        </p:txBody>
      </p:sp>
      <p:sp>
        <p:nvSpPr>
          <p:cNvPr id="351" name="Shape 351"/>
          <p:cNvSpPr txBox="1"/>
          <p:nvPr>
            <p:ph idx="2" type="body"/>
          </p:nvPr>
        </p:nvSpPr>
        <p:spPr>
          <a:xfrm>
            <a:off x="457200" y="1206500"/>
            <a:ext cx="8229600" cy="30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/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b="1" i="0" lang="en-US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Code-Driven Pipeline Stages</a:t>
            </a:r>
          </a:p>
        </p:txBody>
      </p:sp>
      <p:sp>
        <p:nvSpPr>
          <p:cNvPr id="358" name="Shape 358"/>
          <p:cNvSpPr txBox="1"/>
          <p:nvPr>
            <p:ph idx="1" type="body"/>
          </p:nvPr>
        </p:nvSpPr>
        <p:spPr>
          <a:xfrm>
            <a:off x="457200" y="3032087"/>
            <a:ext cx="8229600" cy="298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171496" lvl="0" marL="1714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 do anything or nothing</a:t>
            </a:r>
          </a:p>
          <a:p>
            <a:pPr indent="-171496" lvl="0" marL="171496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stage increases per-packet latency</a:t>
            </a:r>
          </a:p>
          <a:p>
            <a:pPr indent="-171496" lvl="0" marL="171496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Near-zero fixed overhead</a:t>
            </a:r>
          </a:p>
          <a:p>
            <a:pPr indent="-171496" lvl="0" marL="171496" marR="0" rtl="0" algn="l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Therefore: null pipeline is very fast.</a:t>
            </a:r>
          </a:p>
        </p:txBody>
      </p:sp>
      <p:sp>
        <p:nvSpPr>
          <p:cNvPr id="359" name="Shape 359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360" name="Shape 360"/>
          <p:cNvSpPr txBox="1"/>
          <p:nvPr>
            <p:ph idx="10" type="dt"/>
          </p:nvPr>
        </p:nvSpPr>
        <p:spPr>
          <a:xfrm>
            <a:off x="8305800" y="6883400"/>
            <a:ext cx="838200" cy="13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lang="en-US" sz="75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rPr>
              <a:t>CONFIDENTIAL</a:t>
            </a:r>
          </a:p>
        </p:txBody>
      </p:sp>
      <p:sp>
        <p:nvSpPr>
          <p:cNvPr id="361" name="Shape 361"/>
          <p:cNvSpPr/>
          <p:nvPr/>
        </p:nvSpPr>
        <p:spPr>
          <a:xfrm>
            <a:off x="4032207" y="1730608"/>
            <a:ext cx="823173" cy="823173"/>
          </a:xfrm>
          <a:prstGeom prst="ellipse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13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code</a:t>
            </a:r>
          </a:p>
        </p:txBody>
      </p:sp>
      <p:cxnSp>
        <p:nvCxnSpPr>
          <p:cNvPr id="362" name="Shape 362"/>
          <p:cNvCxnSpPr/>
          <p:nvPr/>
        </p:nvCxnSpPr>
        <p:spPr>
          <a:xfrm>
            <a:off x="3497428" y="2132575"/>
            <a:ext cx="536854" cy="3068"/>
          </a:xfrm>
          <a:prstGeom prst="straightConnector1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lg" w="lg" type="stealth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</p:cxnSp>
      <p:cxnSp>
        <p:nvCxnSpPr>
          <p:cNvPr id="363" name="Shape 363"/>
          <p:cNvCxnSpPr/>
          <p:nvPr/>
        </p:nvCxnSpPr>
        <p:spPr>
          <a:xfrm flipH="1" rot="10800000">
            <a:off x="4817435" y="2126429"/>
            <a:ext cx="592103" cy="6136"/>
          </a:xfrm>
          <a:prstGeom prst="straightConnector1">
            <a:avLst/>
          </a:prstGeom>
          <a:gradFill>
            <a:gsLst>
              <a:gs pos="0">
                <a:srgbClr val="0076B2"/>
              </a:gs>
              <a:gs pos="80000">
                <a:srgbClr val="009CEA"/>
              </a:gs>
              <a:gs pos="100000">
                <a:srgbClr val="009EF0"/>
              </a:gs>
            </a:gsLst>
            <a:lin ang="16200000" scaled="0"/>
          </a:gradFill>
          <a:ln cap="flat" cmpd="sng" w="9525">
            <a:solidFill>
              <a:srgbClr val="0093D3"/>
            </a:solidFill>
            <a:prstDash val="solid"/>
            <a:round/>
            <a:headEnd len="med" w="med" type="none"/>
            <a:tailEnd len="lg" w="lg" type="stealth"/>
          </a:ln>
          <a:effectLst>
            <a:outerShdw blurRad="39999" rotWithShape="0" dir="5400000" dist="23000">
              <a:srgbClr val="000000">
                <a:alpha val="34901"/>
              </a:srgbClr>
            </a:outerShdw>
          </a:effectLst>
        </p:spPr>
      </p:cxnSp>
      <p:pic>
        <p:nvPicPr>
          <p:cNvPr id="364" name="Shape 36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94175" y="2600325"/>
            <a:ext cx="4585409" cy="3568928"/>
          </a:xfrm>
          <a:prstGeom prst="rect">
            <a:avLst/>
          </a:prstGeom>
          <a:noFill/>
          <a:ln>
            <a:noFill/>
          </a:ln>
        </p:spPr>
      </p:pic>
      <p:sp>
        <p:nvSpPr>
          <p:cNvPr id="365" name="Shape 365"/>
          <p:cNvSpPr txBox="1"/>
          <p:nvPr>
            <p:ph idx="2" type="body"/>
          </p:nvPr>
        </p:nvSpPr>
        <p:spPr>
          <a:xfrm>
            <a:off x="457200" y="1206500"/>
            <a:ext cx="8229600" cy="30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 txBox="1"/>
          <p:nvPr>
            <p:ph type="title"/>
          </p:nvPr>
        </p:nvSpPr>
        <p:spPr>
          <a:xfrm>
            <a:off x="457200" y="330200"/>
            <a:ext cx="8229600" cy="81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SzPct val="25000"/>
              <a:buFont typeface="Arial"/>
              <a:buNone/>
            </a:pPr>
            <a:r>
              <a:rPr b="1" i="0" lang="en-US" sz="2101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Some Code-Driven Switches</a:t>
            </a:r>
          </a:p>
        </p:txBody>
      </p:sp>
      <p:sp>
        <p:nvSpPr>
          <p:cNvPr id="372" name="Shape 372"/>
          <p:cNvSpPr txBox="1"/>
          <p:nvPr>
            <p:ph idx="1" type="body"/>
          </p:nvPr>
        </p:nvSpPr>
        <p:spPr>
          <a:xfrm>
            <a:off x="457200" y="1676400"/>
            <a:ext cx="82296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171496" lvl="0" marL="1714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Linux bridge + iptables + ebtables + …</a:t>
            </a:r>
          </a:p>
          <a:p>
            <a:pPr indent="-171496" lvl="0" marL="171496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Click</a:t>
            </a:r>
          </a:p>
          <a:p>
            <a:pPr indent="-171496" lvl="0" marL="171496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VSphere Distributed Switch (VDS)</a:t>
            </a:r>
          </a:p>
          <a:p>
            <a:pPr indent="-171496" lvl="0" marL="171496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NSX Edge Switch</a:t>
            </a:r>
          </a:p>
          <a:p>
            <a:pPr indent="-171496" lvl="0" marL="171496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VPP</a:t>
            </a:r>
          </a:p>
          <a:p>
            <a:pPr indent="-171496" lvl="0" marL="171496" marR="0" rtl="0" algn="l">
              <a:lnSpc>
                <a:spcPct val="90000"/>
              </a:lnSpc>
              <a:spcBef>
                <a:spcPts val="900"/>
              </a:spcBef>
              <a:buClr>
                <a:srgbClr val="A8A8AB"/>
              </a:buClr>
              <a:buSzPct val="90000"/>
              <a:buFont typeface="Arial"/>
              <a:buChar char="•"/>
            </a:pPr>
            <a:r>
              <a:rPr b="0" i="0" lang="en-US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BESS</a:t>
            </a:r>
          </a:p>
        </p:txBody>
      </p:sp>
      <p:sp>
        <p:nvSpPr>
          <p:cNvPr id="373" name="Shape 373"/>
          <p:cNvSpPr txBox="1"/>
          <p:nvPr>
            <p:ph idx="12" type="sldNum"/>
          </p:nvPr>
        </p:nvSpPr>
        <p:spPr>
          <a:xfrm>
            <a:off x="8700260" y="6464301"/>
            <a:ext cx="338137" cy="14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374" name="Shape 374"/>
          <p:cNvSpPr txBox="1"/>
          <p:nvPr>
            <p:ph idx="10" type="dt"/>
          </p:nvPr>
        </p:nvSpPr>
        <p:spPr>
          <a:xfrm>
            <a:off x="8305800" y="6883400"/>
            <a:ext cx="838200" cy="13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lang="en-US" sz="750">
                <a:solidFill>
                  <a:srgbClr val="A3A3A5"/>
                </a:solidFill>
                <a:latin typeface="Arial"/>
                <a:ea typeface="Arial"/>
                <a:cs typeface="Arial"/>
                <a:sym typeface="Arial"/>
              </a:rPr>
              <a:t>CONFIDENTIAL</a:t>
            </a:r>
          </a:p>
        </p:txBody>
      </p:sp>
      <p:sp>
        <p:nvSpPr>
          <p:cNvPr id="375" name="Shape 375"/>
          <p:cNvSpPr txBox="1"/>
          <p:nvPr>
            <p:ph idx="2" type="body"/>
          </p:nvPr>
        </p:nvSpPr>
        <p:spPr>
          <a:xfrm>
            <a:off x="457200" y="1206500"/>
            <a:ext cx="8229600" cy="30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/>
          <p:nvPr>
            <p:ph idx="2" type="body"/>
          </p:nvPr>
        </p:nvSpPr>
        <p:spPr>
          <a:xfrm>
            <a:off x="1503450" y="5213800"/>
            <a:ext cx="6137099" cy="141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-2382" lvl="0" marL="2382" marR="0" rtl="0" algn="ctr">
              <a:lnSpc>
                <a:spcPct val="90000"/>
              </a:lnSpc>
              <a:spcBef>
                <a:spcPts val="0"/>
              </a:spcBef>
              <a:buClr>
                <a:srgbClr val="A8A8AB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3448"/>
                </a:solidFill>
                <a:latin typeface="Arial"/>
                <a:ea typeface="Arial"/>
                <a:cs typeface="Arial"/>
                <a:sym typeface="Arial"/>
              </a:rPr>
              <a:t>This super-dramatic slide was in the corporate slide template and I felt I had to use it somewhere.</a:t>
            </a:r>
          </a:p>
        </p:txBody>
      </p:sp>
      <p:sp>
        <p:nvSpPr>
          <p:cNvPr id="382" name="Shape 382"/>
          <p:cNvSpPr txBox="1"/>
          <p:nvPr>
            <p:ph idx="12" type="sldNum"/>
          </p:nvPr>
        </p:nvSpPr>
        <p:spPr>
          <a:xfrm>
            <a:off x="8700260" y="6464301"/>
            <a:ext cx="338100" cy="149099"/>
          </a:xfrm>
          <a:prstGeom prst="rect">
            <a:avLst/>
          </a:prstGeom>
        </p:spPr>
        <p:txBody>
          <a:bodyPr anchorCtr="0" anchor="ctr" bIns="0" lIns="0" rIns="0" tIns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VMware_white_16x9">
  <a:themeElements>
    <a:clrScheme name="VMware">
      <a:dk1>
        <a:srgbClr val="717074"/>
      </a:dk1>
      <a:lt1>
        <a:srgbClr val="FFFFFF"/>
      </a:lt1>
      <a:dk2>
        <a:srgbClr val="000000"/>
      </a:dk2>
      <a:lt2>
        <a:srgbClr val="C6C6C8"/>
      </a:lt2>
      <a:accent1>
        <a:srgbClr val="0095D3"/>
      </a:accent1>
      <a:accent2>
        <a:srgbClr val="89CBDF"/>
      </a:accent2>
      <a:accent3>
        <a:srgbClr val="006990"/>
      </a:accent3>
      <a:accent4>
        <a:srgbClr val="6DB33F"/>
      </a:accent4>
      <a:accent5>
        <a:srgbClr val="C2CD23"/>
      </a:accent5>
      <a:accent6>
        <a:srgbClr val="387C2C"/>
      </a:accent6>
      <a:hlink>
        <a:srgbClr val="0095D3"/>
      </a:hlink>
      <a:folHlink>
        <a:srgbClr val="89CBD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